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2" r:id="rId14"/>
    <p:sldId id="306" r:id="rId15"/>
    <p:sldId id="308" r:id="rId16"/>
    <p:sldId id="268" r:id="rId17"/>
    <p:sldId id="280" r:id="rId18"/>
    <p:sldId id="273" r:id="rId19"/>
    <p:sldId id="269" r:id="rId20"/>
    <p:sldId id="272" r:id="rId21"/>
    <p:sldId id="270" r:id="rId22"/>
    <p:sldId id="307" r:id="rId23"/>
    <p:sldId id="303" r:id="rId24"/>
    <p:sldId id="283" r:id="rId25"/>
    <p:sldId id="271" r:id="rId26"/>
  </p:sldIdLst>
  <p:sldSz cx="9144000" cy="5143500" type="screen16x9"/>
  <p:notesSz cx="6858000" cy="9144000"/>
  <p:embeddedFontLst>
    <p:embeddedFont>
      <p:font typeface="Manrope" panose="020B0604020202020204" charset="0"/>
      <p:regular r:id="rId28"/>
      <p:bold r:id="rId29"/>
    </p:embeddedFont>
    <p:embeddedFont>
      <p:font typeface="Nunito Light" pitchFamily="2" charset="0"/>
      <p:regular r:id="rId30"/>
      <p:italic r:id="rId31"/>
    </p:embeddedFont>
    <p:embeddedFont>
      <p:font typeface="Sora" panose="020B0604020202020204" charset="0"/>
      <p:regular r:id="rId32"/>
      <p:bold r:id="rId33"/>
    </p:embeddedFont>
    <p:embeddedFont>
      <p:font typeface="Sora Light"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626158-C32C-41DB-A119-858DC5DC26FE}">
  <a:tblStyle styleId="{31626158-C32C-41DB-A119-858DC5DC26F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5FDDDD-C44A-4066-99D9-978058AE718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7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ecf16ed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ecf16ed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df4ca9c914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df4ca9c914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df4ca9c914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df4ca9c91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df4ca9c91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df4ca9c914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315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683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981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df4ca9c91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df4ca9c914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df4ca9c91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df4ca9c91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48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df4ca9c91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df4ca9c914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121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df4ca9c9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df4ca9c9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df4ca9c91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df4ca9c91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df4ca9c91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df4ca9c91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df4ca9c914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df4ca9c91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9425" y="-642815"/>
            <a:ext cx="11404940" cy="6489505"/>
            <a:chOff x="-1009425" y="-642815"/>
            <a:chExt cx="11404940" cy="6489505"/>
          </a:xfrm>
        </p:grpSpPr>
        <p:sp>
          <p:nvSpPr>
            <p:cNvPr id="10" name="Google Shape;10;p2"/>
            <p:cNvSpPr/>
            <p:nvPr/>
          </p:nvSpPr>
          <p:spPr>
            <a:xfrm>
              <a:off x="7870415" y="842191"/>
              <a:ext cx="2525100" cy="2525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01450" y="2657990"/>
              <a:ext cx="3188700" cy="3188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09425" y="-642815"/>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954475" y="627800"/>
            <a:ext cx="7476300" cy="15252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4635700" y="2152900"/>
            <a:ext cx="3693600" cy="38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sp>
        <p:nvSpPr>
          <p:cNvPr id="104" name="Google Shape;104;p11"/>
          <p:cNvSpPr/>
          <p:nvPr/>
        </p:nvSpPr>
        <p:spPr>
          <a:xfrm>
            <a:off x="6203077" y="-1683029"/>
            <a:ext cx="4430400" cy="443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1500189" y="604846"/>
            <a:ext cx="4430400" cy="443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1"/>
          <p:cNvPicPr preferRelativeResize="0"/>
          <p:nvPr/>
        </p:nvPicPr>
        <p:blipFill>
          <a:blip r:embed="rId2">
            <a:alphaModFix/>
          </a:blip>
          <a:stretch>
            <a:fillRect/>
          </a:stretch>
        </p:blipFill>
        <p:spPr>
          <a:xfrm>
            <a:off x="1720619" y="2772449"/>
            <a:ext cx="345550" cy="965101"/>
          </a:xfrm>
          <a:prstGeom prst="rect">
            <a:avLst/>
          </a:prstGeom>
          <a:noFill/>
          <a:ln>
            <a:noFill/>
          </a:ln>
        </p:spPr>
      </p:pic>
      <p:pic>
        <p:nvPicPr>
          <p:cNvPr id="107" name="Google Shape;107;p11"/>
          <p:cNvPicPr preferRelativeResize="0"/>
          <p:nvPr/>
        </p:nvPicPr>
        <p:blipFill>
          <a:blip r:embed="rId2">
            <a:alphaModFix/>
          </a:blip>
          <a:stretch>
            <a:fillRect/>
          </a:stretch>
        </p:blipFill>
        <p:spPr>
          <a:xfrm>
            <a:off x="5698890" y="2880765"/>
            <a:ext cx="393226" cy="1098300"/>
          </a:xfrm>
          <a:prstGeom prst="rect">
            <a:avLst/>
          </a:prstGeom>
          <a:noFill/>
          <a:ln>
            <a:noFill/>
          </a:ln>
        </p:spPr>
      </p:pic>
      <p:pic>
        <p:nvPicPr>
          <p:cNvPr id="108" name="Google Shape;108;p11"/>
          <p:cNvPicPr preferRelativeResize="0"/>
          <p:nvPr/>
        </p:nvPicPr>
        <p:blipFill rotWithShape="1">
          <a:blip r:embed="rId3">
            <a:alphaModFix/>
          </a:blip>
          <a:srcRect l="48988" r="42170" b="44218"/>
          <a:stretch/>
        </p:blipFill>
        <p:spPr>
          <a:xfrm>
            <a:off x="5166450" y="2639250"/>
            <a:ext cx="486001" cy="2193350"/>
          </a:xfrm>
          <a:prstGeom prst="rect">
            <a:avLst/>
          </a:prstGeom>
          <a:noFill/>
          <a:ln>
            <a:noFill/>
          </a:ln>
        </p:spPr>
      </p:pic>
      <p:pic>
        <p:nvPicPr>
          <p:cNvPr id="109" name="Google Shape;109;p11"/>
          <p:cNvPicPr preferRelativeResize="0"/>
          <p:nvPr/>
        </p:nvPicPr>
        <p:blipFill rotWithShape="1">
          <a:blip r:embed="rId3">
            <a:alphaModFix/>
          </a:blip>
          <a:srcRect r="20019" b="25082"/>
          <a:stretch/>
        </p:blipFill>
        <p:spPr>
          <a:xfrm>
            <a:off x="5191950" y="2495550"/>
            <a:ext cx="3952051" cy="2647951"/>
          </a:xfrm>
          <a:prstGeom prst="rect">
            <a:avLst/>
          </a:prstGeom>
          <a:noFill/>
          <a:ln>
            <a:noFill/>
          </a:ln>
        </p:spPr>
      </p:pic>
      <p:pic>
        <p:nvPicPr>
          <p:cNvPr id="110" name="Google Shape;110;p11"/>
          <p:cNvPicPr preferRelativeResize="0"/>
          <p:nvPr/>
        </p:nvPicPr>
        <p:blipFill rotWithShape="1">
          <a:blip r:embed="rId3">
            <a:alphaModFix/>
          </a:blip>
          <a:srcRect l="21054" b="33708"/>
          <a:stretch/>
        </p:blipFill>
        <p:spPr>
          <a:xfrm>
            <a:off x="0" y="2800350"/>
            <a:ext cx="3900677" cy="2343150"/>
          </a:xfrm>
          <a:prstGeom prst="rect">
            <a:avLst/>
          </a:prstGeom>
          <a:noFill/>
          <a:ln>
            <a:noFill/>
          </a:ln>
        </p:spPr>
      </p:pic>
      <p:pic>
        <p:nvPicPr>
          <p:cNvPr id="111" name="Google Shape;111;p11"/>
          <p:cNvPicPr preferRelativeResize="0"/>
          <p:nvPr/>
        </p:nvPicPr>
        <p:blipFill rotWithShape="1">
          <a:blip r:embed="rId4">
            <a:alphaModFix/>
          </a:blip>
          <a:srcRect l="10808" t="6513" r="10808" b="22220"/>
          <a:stretch/>
        </p:blipFill>
        <p:spPr>
          <a:xfrm>
            <a:off x="0" y="0"/>
            <a:ext cx="9144003" cy="5143501"/>
          </a:xfrm>
          <a:prstGeom prst="rect">
            <a:avLst/>
          </a:prstGeom>
          <a:noFill/>
          <a:ln>
            <a:noFill/>
          </a:ln>
        </p:spPr>
      </p:pic>
      <p:sp>
        <p:nvSpPr>
          <p:cNvPr id="112" name="Google Shape;112;p11"/>
          <p:cNvSpPr txBox="1">
            <a:spLocks noGrp="1"/>
          </p:cNvSpPr>
          <p:nvPr>
            <p:ph type="title" hasCustomPrompt="1"/>
          </p:nvPr>
        </p:nvSpPr>
        <p:spPr>
          <a:xfrm>
            <a:off x="2298600" y="539500"/>
            <a:ext cx="4546800" cy="1098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2642550" y="1790200"/>
            <a:ext cx="3858900" cy="378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5"/>
        <p:cNvGrpSpPr/>
        <p:nvPr/>
      </p:nvGrpSpPr>
      <p:grpSpPr>
        <a:xfrm>
          <a:off x="0" y="0"/>
          <a:ext cx="0" cy="0"/>
          <a:chOff x="0" y="0"/>
          <a:chExt cx="0" cy="0"/>
        </a:xfrm>
      </p:grpSpPr>
      <p:grpSp>
        <p:nvGrpSpPr>
          <p:cNvPr id="116" name="Google Shape;116;p13"/>
          <p:cNvGrpSpPr/>
          <p:nvPr/>
        </p:nvGrpSpPr>
        <p:grpSpPr>
          <a:xfrm>
            <a:off x="-1569728" y="-1557895"/>
            <a:ext cx="12274705" cy="8155867"/>
            <a:chOff x="-1569728" y="-1557895"/>
            <a:chExt cx="12274705" cy="8155867"/>
          </a:xfrm>
        </p:grpSpPr>
        <p:sp>
          <p:nvSpPr>
            <p:cNvPr id="117" name="Google Shape;117;p13"/>
            <p:cNvSpPr/>
            <p:nvPr/>
          </p:nvSpPr>
          <p:spPr>
            <a:xfrm>
              <a:off x="7573276" y="-1557895"/>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1569728" y="3466273"/>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3"/>
          <p:cNvSpPr txBox="1">
            <a:spLocks noGrp="1"/>
          </p:cNvSpPr>
          <p:nvPr>
            <p:ph type="title" idx="2" hasCustomPrompt="1"/>
          </p:nvPr>
        </p:nvSpPr>
        <p:spPr>
          <a:xfrm>
            <a:off x="716625" y="1497438"/>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3" hasCustomPrompt="1"/>
          </p:nvPr>
        </p:nvSpPr>
        <p:spPr>
          <a:xfrm>
            <a:off x="7670800" y="14974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4" hasCustomPrompt="1"/>
          </p:nvPr>
        </p:nvSpPr>
        <p:spPr>
          <a:xfrm>
            <a:off x="716623" y="2434625"/>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5" hasCustomPrompt="1"/>
          </p:nvPr>
        </p:nvSpPr>
        <p:spPr>
          <a:xfrm>
            <a:off x="7670798" y="24346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6" hasCustomPrompt="1"/>
          </p:nvPr>
        </p:nvSpPr>
        <p:spPr>
          <a:xfrm>
            <a:off x="716621" y="3371813"/>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7" hasCustomPrompt="1"/>
          </p:nvPr>
        </p:nvSpPr>
        <p:spPr>
          <a:xfrm>
            <a:off x="7670796" y="3371796"/>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1"/>
          </p:nvPr>
        </p:nvSpPr>
        <p:spPr>
          <a:xfrm>
            <a:off x="1625625" y="1497438"/>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7" name="Google Shape;127;p13"/>
          <p:cNvSpPr txBox="1">
            <a:spLocks noGrp="1"/>
          </p:cNvSpPr>
          <p:nvPr>
            <p:ph type="subTitle" idx="8"/>
          </p:nvPr>
        </p:nvSpPr>
        <p:spPr>
          <a:xfrm>
            <a:off x="1625634" y="2434625"/>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8" name="Google Shape;128;p13"/>
          <p:cNvSpPr txBox="1">
            <a:spLocks noGrp="1"/>
          </p:cNvSpPr>
          <p:nvPr>
            <p:ph type="subTitle" idx="9"/>
          </p:nvPr>
        </p:nvSpPr>
        <p:spPr>
          <a:xfrm>
            <a:off x="1625626" y="3371813"/>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9" name="Google Shape;129;p13"/>
          <p:cNvSpPr txBox="1">
            <a:spLocks noGrp="1"/>
          </p:cNvSpPr>
          <p:nvPr>
            <p:ph type="subTitle" idx="13"/>
          </p:nvPr>
        </p:nvSpPr>
        <p:spPr>
          <a:xfrm>
            <a:off x="4815107" y="1497450"/>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14"/>
          </p:nvPr>
        </p:nvSpPr>
        <p:spPr>
          <a:xfrm>
            <a:off x="4815117" y="243463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15"/>
          </p:nvPr>
        </p:nvSpPr>
        <p:spPr>
          <a:xfrm>
            <a:off x="4815099" y="337180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2" name="Google Shape;132;p13"/>
          <p:cNvGrpSpPr/>
          <p:nvPr/>
        </p:nvGrpSpPr>
        <p:grpSpPr>
          <a:xfrm>
            <a:off x="634325" y="4241600"/>
            <a:ext cx="7796700" cy="1093732"/>
            <a:chOff x="634325" y="4241600"/>
            <a:chExt cx="7796700" cy="1093732"/>
          </a:xfrm>
        </p:grpSpPr>
        <p:pic>
          <p:nvPicPr>
            <p:cNvPr id="133" name="Google Shape;133;p13"/>
            <p:cNvPicPr preferRelativeResize="0"/>
            <p:nvPr/>
          </p:nvPicPr>
          <p:blipFill>
            <a:blip r:embed="rId2">
              <a:alphaModFix/>
            </a:blip>
            <a:stretch>
              <a:fillRect/>
            </a:stretch>
          </p:blipFill>
          <p:spPr>
            <a:xfrm>
              <a:off x="8121300" y="4241600"/>
              <a:ext cx="309725" cy="865124"/>
            </a:xfrm>
            <a:prstGeom prst="rect">
              <a:avLst/>
            </a:prstGeom>
            <a:noFill/>
            <a:ln>
              <a:noFill/>
            </a:ln>
          </p:spPr>
        </p:pic>
        <p:pic>
          <p:nvPicPr>
            <p:cNvPr id="134" name="Google Shape;134;p13"/>
            <p:cNvPicPr preferRelativeResize="0"/>
            <p:nvPr/>
          </p:nvPicPr>
          <p:blipFill>
            <a:blip r:embed="rId2">
              <a:alphaModFix/>
            </a:blip>
            <a:stretch>
              <a:fillRect/>
            </a:stretch>
          </p:blipFill>
          <p:spPr>
            <a:xfrm>
              <a:off x="2806933" y="4324659"/>
              <a:ext cx="280000" cy="782066"/>
            </a:xfrm>
            <a:prstGeom prst="rect">
              <a:avLst/>
            </a:prstGeom>
            <a:noFill/>
            <a:ln>
              <a:noFill/>
            </a:ln>
          </p:spPr>
        </p:pic>
        <p:pic>
          <p:nvPicPr>
            <p:cNvPr id="135" name="Google Shape;135;p13"/>
            <p:cNvPicPr preferRelativeResize="0"/>
            <p:nvPr/>
          </p:nvPicPr>
          <p:blipFill>
            <a:blip r:embed="rId2">
              <a:alphaModFix/>
            </a:blip>
            <a:stretch>
              <a:fillRect/>
            </a:stretch>
          </p:blipFill>
          <p:spPr>
            <a:xfrm>
              <a:off x="634325" y="4399631"/>
              <a:ext cx="335000" cy="935702"/>
            </a:xfrm>
            <a:prstGeom prst="rect">
              <a:avLst/>
            </a:prstGeom>
            <a:noFill/>
            <a:ln>
              <a:noFill/>
            </a:ln>
          </p:spPr>
        </p:pic>
      </p:grpSp>
      <p:grpSp>
        <p:nvGrpSpPr>
          <p:cNvPr id="136" name="Google Shape;136;p13"/>
          <p:cNvGrpSpPr/>
          <p:nvPr/>
        </p:nvGrpSpPr>
        <p:grpSpPr>
          <a:xfrm>
            <a:off x="69571" y="3693579"/>
            <a:ext cx="9011635" cy="2933873"/>
            <a:chOff x="69571" y="3693579"/>
            <a:chExt cx="9011635" cy="2933873"/>
          </a:xfrm>
        </p:grpSpPr>
        <p:pic>
          <p:nvPicPr>
            <p:cNvPr id="137" name="Google Shape;137;p13"/>
            <p:cNvPicPr preferRelativeResize="0"/>
            <p:nvPr/>
          </p:nvPicPr>
          <p:blipFill>
            <a:blip r:embed="rId3">
              <a:alphaModFix/>
            </a:blip>
            <a:stretch>
              <a:fillRect/>
            </a:stretch>
          </p:blipFill>
          <p:spPr>
            <a:xfrm>
              <a:off x="2403679" y="4588076"/>
              <a:ext cx="771315" cy="2039376"/>
            </a:xfrm>
            <a:prstGeom prst="rect">
              <a:avLst/>
            </a:prstGeom>
            <a:noFill/>
            <a:ln>
              <a:noFill/>
            </a:ln>
          </p:spPr>
        </p:pic>
        <p:pic>
          <p:nvPicPr>
            <p:cNvPr id="138" name="Google Shape;138;p13"/>
            <p:cNvPicPr preferRelativeResize="0"/>
            <p:nvPr/>
          </p:nvPicPr>
          <p:blipFill>
            <a:blip r:embed="rId4">
              <a:alphaModFix/>
            </a:blip>
            <a:stretch>
              <a:fillRect/>
            </a:stretch>
          </p:blipFill>
          <p:spPr>
            <a:xfrm>
              <a:off x="3084512" y="4420326"/>
              <a:ext cx="772600" cy="2039376"/>
            </a:xfrm>
            <a:prstGeom prst="rect">
              <a:avLst/>
            </a:prstGeom>
            <a:noFill/>
            <a:ln>
              <a:noFill/>
            </a:ln>
          </p:spPr>
        </p:pic>
        <p:pic>
          <p:nvPicPr>
            <p:cNvPr id="139" name="Google Shape;139;p13"/>
            <p:cNvPicPr preferRelativeResize="0"/>
            <p:nvPr/>
          </p:nvPicPr>
          <p:blipFill>
            <a:blip r:embed="rId5">
              <a:alphaModFix/>
            </a:blip>
            <a:stretch>
              <a:fillRect/>
            </a:stretch>
          </p:blipFill>
          <p:spPr>
            <a:xfrm>
              <a:off x="5968376" y="4352101"/>
              <a:ext cx="771972" cy="2039374"/>
            </a:xfrm>
            <a:prstGeom prst="rect">
              <a:avLst/>
            </a:prstGeom>
            <a:noFill/>
            <a:ln>
              <a:noFill/>
            </a:ln>
          </p:spPr>
        </p:pic>
        <p:pic>
          <p:nvPicPr>
            <p:cNvPr id="140" name="Google Shape;140;p13"/>
            <p:cNvPicPr preferRelativeResize="0"/>
            <p:nvPr/>
          </p:nvPicPr>
          <p:blipFill>
            <a:blip r:embed="rId6">
              <a:alphaModFix/>
            </a:blip>
            <a:stretch>
              <a:fillRect/>
            </a:stretch>
          </p:blipFill>
          <p:spPr>
            <a:xfrm>
              <a:off x="8538931" y="3693579"/>
              <a:ext cx="542274" cy="1434746"/>
            </a:xfrm>
            <a:prstGeom prst="rect">
              <a:avLst/>
            </a:prstGeom>
            <a:noFill/>
            <a:ln>
              <a:noFill/>
            </a:ln>
          </p:spPr>
        </p:pic>
        <p:pic>
          <p:nvPicPr>
            <p:cNvPr id="141" name="Google Shape;141;p13"/>
            <p:cNvPicPr preferRelativeResize="0"/>
            <p:nvPr/>
          </p:nvPicPr>
          <p:blipFill>
            <a:blip r:embed="rId5">
              <a:alphaModFix/>
            </a:blip>
            <a:stretch>
              <a:fillRect/>
            </a:stretch>
          </p:blipFill>
          <p:spPr>
            <a:xfrm>
              <a:off x="69571" y="3895625"/>
              <a:ext cx="513391" cy="1356299"/>
            </a:xfrm>
            <a:prstGeom prst="rect">
              <a:avLst/>
            </a:prstGeom>
            <a:noFill/>
            <a:ln>
              <a:noFill/>
            </a:ln>
          </p:spPr>
        </p:pic>
      </p:grpSp>
      <p:grpSp>
        <p:nvGrpSpPr>
          <p:cNvPr id="142" name="Google Shape;142;p13"/>
          <p:cNvGrpSpPr/>
          <p:nvPr/>
        </p:nvGrpSpPr>
        <p:grpSpPr>
          <a:xfrm>
            <a:off x="-1022435" y="4870912"/>
            <a:ext cx="11188876" cy="958388"/>
            <a:chOff x="2" y="4185112"/>
            <a:chExt cx="11188876" cy="958388"/>
          </a:xfrm>
        </p:grpSpPr>
        <p:pic>
          <p:nvPicPr>
            <p:cNvPr id="143" name="Google Shape;143;p13"/>
            <p:cNvPicPr preferRelativeResize="0"/>
            <p:nvPr/>
          </p:nvPicPr>
          <p:blipFill>
            <a:blip r:embed="rId7">
              <a:alphaModFix/>
            </a:blip>
            <a:stretch>
              <a:fillRect/>
            </a:stretch>
          </p:blipFill>
          <p:spPr>
            <a:xfrm>
              <a:off x="2" y="4185112"/>
              <a:ext cx="4501801" cy="958388"/>
            </a:xfrm>
            <a:prstGeom prst="rect">
              <a:avLst/>
            </a:prstGeom>
            <a:noFill/>
            <a:ln>
              <a:noFill/>
            </a:ln>
          </p:spPr>
        </p:pic>
        <p:pic>
          <p:nvPicPr>
            <p:cNvPr id="144" name="Google Shape;144;p13"/>
            <p:cNvPicPr preferRelativeResize="0"/>
            <p:nvPr/>
          </p:nvPicPr>
          <p:blipFill>
            <a:blip r:embed="rId7">
              <a:alphaModFix/>
            </a:blip>
            <a:stretch>
              <a:fillRect/>
            </a:stretch>
          </p:blipFill>
          <p:spPr>
            <a:xfrm>
              <a:off x="4377752" y="4185112"/>
              <a:ext cx="4501801" cy="958388"/>
            </a:xfrm>
            <a:prstGeom prst="rect">
              <a:avLst/>
            </a:prstGeom>
            <a:noFill/>
            <a:ln>
              <a:noFill/>
            </a:ln>
          </p:spPr>
        </p:pic>
        <p:pic>
          <p:nvPicPr>
            <p:cNvPr id="145" name="Google Shape;145;p13"/>
            <p:cNvPicPr preferRelativeResize="0"/>
            <p:nvPr/>
          </p:nvPicPr>
          <p:blipFill>
            <a:blip r:embed="rId7">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ONE_COLUMN_TEXT_1_1">
    <p:spTree>
      <p:nvGrpSpPr>
        <p:cNvPr id="1" name="Shape 165"/>
        <p:cNvGrpSpPr/>
        <p:nvPr/>
      </p:nvGrpSpPr>
      <p:grpSpPr>
        <a:xfrm>
          <a:off x="0" y="0"/>
          <a:ext cx="0" cy="0"/>
          <a:chOff x="0" y="0"/>
          <a:chExt cx="0" cy="0"/>
        </a:xfrm>
      </p:grpSpPr>
      <p:sp>
        <p:nvSpPr>
          <p:cNvPr id="166" name="Google Shape;166;p16"/>
          <p:cNvSpPr/>
          <p:nvPr/>
        </p:nvSpPr>
        <p:spPr>
          <a:xfrm>
            <a:off x="7012751" y="-28124"/>
            <a:ext cx="4410000" cy="44100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1727178" y="2247521"/>
            <a:ext cx="3538500" cy="35385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16"/>
          <p:cNvSpPr txBox="1">
            <a:spLocks noGrp="1"/>
          </p:cNvSpPr>
          <p:nvPr>
            <p:ph type="subTitle" idx="1"/>
          </p:nvPr>
        </p:nvSpPr>
        <p:spPr>
          <a:xfrm>
            <a:off x="713225" y="1113650"/>
            <a:ext cx="7717500" cy="25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100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grpSp>
        <p:nvGrpSpPr>
          <p:cNvPr id="170" name="Google Shape;170;p16"/>
          <p:cNvGrpSpPr/>
          <p:nvPr/>
        </p:nvGrpSpPr>
        <p:grpSpPr>
          <a:xfrm>
            <a:off x="-1022435" y="4870912"/>
            <a:ext cx="11188876" cy="958388"/>
            <a:chOff x="2" y="4185112"/>
            <a:chExt cx="11188876" cy="958388"/>
          </a:xfrm>
        </p:grpSpPr>
        <p:pic>
          <p:nvPicPr>
            <p:cNvPr id="171" name="Google Shape;171;p16"/>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172" name="Google Shape;172;p16"/>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173" name="Google Shape;173;p16"/>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7"/>
          <p:cNvSpPr txBox="1">
            <a:spLocks noGrp="1"/>
          </p:cNvSpPr>
          <p:nvPr>
            <p:ph type="subTitle" idx="1"/>
          </p:nvPr>
        </p:nvSpPr>
        <p:spPr>
          <a:xfrm>
            <a:off x="713225" y="2192073"/>
            <a:ext cx="2305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7"/>
          <p:cNvSpPr txBox="1">
            <a:spLocks noGrp="1"/>
          </p:cNvSpPr>
          <p:nvPr>
            <p:ph type="subTitle" idx="2"/>
          </p:nvPr>
        </p:nvSpPr>
        <p:spPr>
          <a:xfrm>
            <a:off x="3419253" y="2192073"/>
            <a:ext cx="2305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7"/>
          <p:cNvSpPr txBox="1">
            <a:spLocks noGrp="1"/>
          </p:cNvSpPr>
          <p:nvPr>
            <p:ph type="subTitle" idx="3"/>
          </p:nvPr>
        </p:nvSpPr>
        <p:spPr>
          <a:xfrm>
            <a:off x="6125264" y="2192073"/>
            <a:ext cx="2305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7"/>
          <p:cNvSpPr txBox="1">
            <a:spLocks noGrp="1"/>
          </p:cNvSpPr>
          <p:nvPr>
            <p:ph type="subTitle" idx="4"/>
          </p:nvPr>
        </p:nvSpPr>
        <p:spPr>
          <a:xfrm>
            <a:off x="713225" y="1812875"/>
            <a:ext cx="23055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7"/>
          <p:cNvSpPr txBox="1">
            <a:spLocks noGrp="1"/>
          </p:cNvSpPr>
          <p:nvPr>
            <p:ph type="subTitle" idx="5"/>
          </p:nvPr>
        </p:nvSpPr>
        <p:spPr>
          <a:xfrm>
            <a:off x="3419257" y="1812875"/>
            <a:ext cx="23055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7"/>
          <p:cNvSpPr txBox="1">
            <a:spLocks noGrp="1"/>
          </p:cNvSpPr>
          <p:nvPr>
            <p:ph type="subTitle" idx="6"/>
          </p:nvPr>
        </p:nvSpPr>
        <p:spPr>
          <a:xfrm>
            <a:off x="6125264" y="1812875"/>
            <a:ext cx="23055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7"/>
          <p:cNvSpPr/>
          <p:nvPr/>
        </p:nvSpPr>
        <p:spPr>
          <a:xfrm>
            <a:off x="7896777" y="3497302"/>
            <a:ext cx="1762500" cy="17625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1755619" y="79975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7095250" y="-640250"/>
            <a:ext cx="1294800" cy="1294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7"/>
          <p:cNvGrpSpPr/>
          <p:nvPr/>
        </p:nvGrpSpPr>
        <p:grpSpPr>
          <a:xfrm>
            <a:off x="-1022435" y="3895325"/>
            <a:ext cx="11188876" cy="1933975"/>
            <a:chOff x="-1022435" y="3895325"/>
            <a:chExt cx="11188876" cy="1933975"/>
          </a:xfrm>
        </p:grpSpPr>
        <p:pic>
          <p:nvPicPr>
            <p:cNvPr id="186" name="Google Shape;186;p17"/>
            <p:cNvPicPr preferRelativeResize="0"/>
            <p:nvPr/>
          </p:nvPicPr>
          <p:blipFill>
            <a:blip r:embed="rId2">
              <a:alphaModFix/>
            </a:blip>
            <a:stretch>
              <a:fillRect/>
            </a:stretch>
          </p:blipFill>
          <p:spPr>
            <a:xfrm>
              <a:off x="771875" y="4279750"/>
              <a:ext cx="262900" cy="734300"/>
            </a:xfrm>
            <a:prstGeom prst="rect">
              <a:avLst/>
            </a:prstGeom>
            <a:noFill/>
            <a:ln>
              <a:noFill/>
            </a:ln>
          </p:spPr>
        </p:pic>
        <p:pic>
          <p:nvPicPr>
            <p:cNvPr id="187" name="Google Shape;187;p17"/>
            <p:cNvPicPr preferRelativeResize="0"/>
            <p:nvPr/>
          </p:nvPicPr>
          <p:blipFill>
            <a:blip r:embed="rId3">
              <a:alphaModFix/>
            </a:blip>
            <a:stretch>
              <a:fillRect/>
            </a:stretch>
          </p:blipFill>
          <p:spPr>
            <a:xfrm>
              <a:off x="98648" y="3895325"/>
              <a:ext cx="611325" cy="1615000"/>
            </a:xfrm>
            <a:prstGeom prst="rect">
              <a:avLst/>
            </a:prstGeom>
            <a:noFill/>
            <a:ln>
              <a:noFill/>
            </a:ln>
          </p:spPr>
        </p:pic>
        <p:grpSp>
          <p:nvGrpSpPr>
            <p:cNvPr id="188" name="Google Shape;188;p17"/>
            <p:cNvGrpSpPr/>
            <p:nvPr/>
          </p:nvGrpSpPr>
          <p:grpSpPr>
            <a:xfrm>
              <a:off x="-1022435" y="4870912"/>
              <a:ext cx="11188876" cy="958388"/>
              <a:chOff x="2" y="4185112"/>
              <a:chExt cx="11188876" cy="958388"/>
            </a:xfrm>
          </p:grpSpPr>
          <p:pic>
            <p:nvPicPr>
              <p:cNvPr id="189" name="Google Shape;189;p17"/>
              <p:cNvPicPr preferRelativeResize="0"/>
              <p:nvPr/>
            </p:nvPicPr>
            <p:blipFill>
              <a:blip r:embed="rId4">
                <a:alphaModFix/>
              </a:blip>
              <a:stretch>
                <a:fillRect/>
              </a:stretch>
            </p:blipFill>
            <p:spPr>
              <a:xfrm>
                <a:off x="2" y="4185112"/>
                <a:ext cx="4501801" cy="958388"/>
              </a:xfrm>
              <a:prstGeom prst="rect">
                <a:avLst/>
              </a:prstGeom>
              <a:noFill/>
              <a:ln>
                <a:noFill/>
              </a:ln>
            </p:spPr>
          </p:pic>
          <p:pic>
            <p:nvPicPr>
              <p:cNvPr id="190" name="Google Shape;190;p17"/>
              <p:cNvPicPr preferRelativeResize="0"/>
              <p:nvPr/>
            </p:nvPicPr>
            <p:blipFill>
              <a:blip r:embed="rId4">
                <a:alphaModFix/>
              </a:blip>
              <a:stretch>
                <a:fillRect/>
              </a:stretch>
            </p:blipFill>
            <p:spPr>
              <a:xfrm>
                <a:off x="4377752" y="4185112"/>
                <a:ext cx="4501801" cy="958388"/>
              </a:xfrm>
              <a:prstGeom prst="rect">
                <a:avLst/>
              </a:prstGeom>
              <a:noFill/>
              <a:ln>
                <a:noFill/>
              </a:ln>
            </p:spPr>
          </p:pic>
          <p:pic>
            <p:nvPicPr>
              <p:cNvPr id="191" name="Google Shape;191;p17"/>
              <p:cNvPicPr preferRelativeResize="0"/>
              <p:nvPr/>
            </p:nvPicPr>
            <p:blipFill>
              <a:blip r:embed="rId4">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3" name="Google Shape;213;p19"/>
          <p:cNvSpPr txBox="1">
            <a:spLocks noGrp="1"/>
          </p:cNvSpPr>
          <p:nvPr>
            <p:ph type="subTitle" idx="1"/>
          </p:nvPr>
        </p:nvSpPr>
        <p:spPr>
          <a:xfrm>
            <a:off x="1011975" y="1696038"/>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19"/>
          <p:cNvSpPr txBox="1">
            <a:spLocks noGrp="1"/>
          </p:cNvSpPr>
          <p:nvPr>
            <p:ph type="subTitle" idx="2"/>
          </p:nvPr>
        </p:nvSpPr>
        <p:spPr>
          <a:xfrm>
            <a:off x="5116728" y="1696038"/>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19"/>
          <p:cNvSpPr txBox="1">
            <a:spLocks noGrp="1"/>
          </p:cNvSpPr>
          <p:nvPr>
            <p:ph type="subTitle" idx="3"/>
          </p:nvPr>
        </p:nvSpPr>
        <p:spPr>
          <a:xfrm>
            <a:off x="1011975" y="3258613"/>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19"/>
          <p:cNvSpPr txBox="1">
            <a:spLocks noGrp="1"/>
          </p:cNvSpPr>
          <p:nvPr>
            <p:ph type="subTitle" idx="4"/>
          </p:nvPr>
        </p:nvSpPr>
        <p:spPr>
          <a:xfrm>
            <a:off x="5116728" y="3258613"/>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9"/>
          <p:cNvSpPr txBox="1">
            <a:spLocks noGrp="1"/>
          </p:cNvSpPr>
          <p:nvPr>
            <p:ph type="subTitle" idx="5"/>
          </p:nvPr>
        </p:nvSpPr>
        <p:spPr>
          <a:xfrm>
            <a:off x="1011976" y="13244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18" name="Google Shape;218;p19"/>
          <p:cNvSpPr txBox="1">
            <a:spLocks noGrp="1"/>
          </p:cNvSpPr>
          <p:nvPr>
            <p:ph type="subTitle" idx="6"/>
          </p:nvPr>
        </p:nvSpPr>
        <p:spPr>
          <a:xfrm>
            <a:off x="1011976" y="28870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19" name="Google Shape;219;p19"/>
          <p:cNvSpPr txBox="1">
            <a:spLocks noGrp="1"/>
          </p:cNvSpPr>
          <p:nvPr>
            <p:ph type="subTitle" idx="7"/>
          </p:nvPr>
        </p:nvSpPr>
        <p:spPr>
          <a:xfrm>
            <a:off x="5116705" y="13244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20" name="Google Shape;220;p19"/>
          <p:cNvSpPr txBox="1">
            <a:spLocks noGrp="1"/>
          </p:cNvSpPr>
          <p:nvPr>
            <p:ph type="subTitle" idx="8"/>
          </p:nvPr>
        </p:nvSpPr>
        <p:spPr>
          <a:xfrm>
            <a:off x="5116705" y="28870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21" name="Google Shape;221;p19"/>
          <p:cNvGrpSpPr/>
          <p:nvPr/>
        </p:nvGrpSpPr>
        <p:grpSpPr>
          <a:xfrm>
            <a:off x="-1455001" y="-701000"/>
            <a:ext cx="11619357" cy="5817775"/>
            <a:chOff x="-1455001" y="-701000"/>
            <a:chExt cx="11619357" cy="5817775"/>
          </a:xfrm>
        </p:grpSpPr>
        <p:sp>
          <p:nvSpPr>
            <p:cNvPr id="222" name="Google Shape;222;p19"/>
            <p:cNvSpPr/>
            <p:nvPr/>
          </p:nvSpPr>
          <p:spPr>
            <a:xfrm>
              <a:off x="-1455001" y="1778663"/>
              <a:ext cx="2331300" cy="2331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8124957" y="3077375"/>
              <a:ext cx="2039400" cy="2039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5859250" y="-701000"/>
              <a:ext cx="1240500" cy="12405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9"/>
          <p:cNvGrpSpPr/>
          <p:nvPr/>
        </p:nvGrpSpPr>
        <p:grpSpPr>
          <a:xfrm>
            <a:off x="-1022435" y="3455326"/>
            <a:ext cx="11188876" cy="2373974"/>
            <a:chOff x="-1022435" y="3455326"/>
            <a:chExt cx="11188876" cy="2373974"/>
          </a:xfrm>
        </p:grpSpPr>
        <p:grpSp>
          <p:nvGrpSpPr>
            <p:cNvPr id="226" name="Google Shape;226;p19"/>
            <p:cNvGrpSpPr/>
            <p:nvPr/>
          </p:nvGrpSpPr>
          <p:grpSpPr>
            <a:xfrm>
              <a:off x="8354572" y="3455326"/>
              <a:ext cx="719669" cy="2039373"/>
              <a:chOff x="8354572" y="3455326"/>
              <a:chExt cx="719669" cy="2039373"/>
            </a:xfrm>
          </p:grpSpPr>
          <p:pic>
            <p:nvPicPr>
              <p:cNvPr id="227" name="Google Shape;227;p19"/>
              <p:cNvPicPr preferRelativeResize="0"/>
              <p:nvPr/>
            </p:nvPicPr>
            <p:blipFill>
              <a:blip r:embed="rId2">
                <a:alphaModFix/>
              </a:blip>
              <a:stretch>
                <a:fillRect/>
              </a:stretch>
            </p:blipFill>
            <p:spPr>
              <a:xfrm>
                <a:off x="8727558" y="3528308"/>
                <a:ext cx="335000" cy="935692"/>
              </a:xfrm>
              <a:prstGeom prst="rect">
                <a:avLst/>
              </a:prstGeom>
              <a:noFill/>
              <a:ln>
                <a:noFill/>
              </a:ln>
            </p:spPr>
          </p:pic>
          <p:pic>
            <p:nvPicPr>
              <p:cNvPr id="228" name="Google Shape;228;p19"/>
              <p:cNvPicPr preferRelativeResize="0"/>
              <p:nvPr/>
            </p:nvPicPr>
            <p:blipFill>
              <a:blip r:embed="rId3">
                <a:alphaModFix/>
              </a:blip>
              <a:stretch>
                <a:fillRect/>
              </a:stretch>
            </p:blipFill>
            <p:spPr>
              <a:xfrm>
                <a:off x="8653241" y="3856238"/>
                <a:ext cx="421000" cy="1111283"/>
              </a:xfrm>
              <a:prstGeom prst="rect">
                <a:avLst/>
              </a:prstGeom>
              <a:noFill/>
              <a:ln>
                <a:noFill/>
              </a:ln>
            </p:spPr>
          </p:pic>
          <p:pic>
            <p:nvPicPr>
              <p:cNvPr id="229" name="Google Shape;229;p19"/>
              <p:cNvPicPr preferRelativeResize="0"/>
              <p:nvPr/>
            </p:nvPicPr>
            <p:blipFill>
              <a:blip r:embed="rId4">
                <a:alphaModFix/>
              </a:blip>
              <a:stretch>
                <a:fillRect/>
              </a:stretch>
            </p:blipFill>
            <p:spPr>
              <a:xfrm>
                <a:off x="8354572" y="3455326"/>
                <a:ext cx="335005" cy="2039373"/>
              </a:xfrm>
              <a:prstGeom prst="rect">
                <a:avLst/>
              </a:prstGeom>
              <a:noFill/>
              <a:ln>
                <a:noFill/>
              </a:ln>
            </p:spPr>
          </p:pic>
        </p:grpSp>
        <p:grpSp>
          <p:nvGrpSpPr>
            <p:cNvPr id="230" name="Google Shape;230;p19"/>
            <p:cNvGrpSpPr/>
            <p:nvPr/>
          </p:nvGrpSpPr>
          <p:grpSpPr>
            <a:xfrm>
              <a:off x="-1022435" y="4870912"/>
              <a:ext cx="11188876" cy="958388"/>
              <a:chOff x="2" y="4185112"/>
              <a:chExt cx="11188876" cy="958388"/>
            </a:xfrm>
          </p:grpSpPr>
          <p:pic>
            <p:nvPicPr>
              <p:cNvPr id="231" name="Google Shape;231;p19"/>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32" name="Google Shape;232;p19"/>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33" name="Google Shape;233;p19"/>
              <p:cNvPicPr preferRelativeResize="0"/>
              <p:nvPr/>
            </p:nvPicPr>
            <p:blipFill>
              <a:blip r:embed="rId5">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4"/>
        <p:cNvGrpSpPr/>
        <p:nvPr/>
      </p:nvGrpSpPr>
      <p:grpSpPr>
        <a:xfrm>
          <a:off x="0" y="0"/>
          <a:ext cx="0" cy="0"/>
          <a:chOff x="0" y="0"/>
          <a:chExt cx="0" cy="0"/>
        </a:xfrm>
      </p:grpSpPr>
      <p:sp>
        <p:nvSpPr>
          <p:cNvPr id="235" name="Google Shape;235;p20"/>
          <p:cNvSpPr/>
          <p:nvPr/>
        </p:nvSpPr>
        <p:spPr>
          <a:xfrm>
            <a:off x="8337623" y="2389325"/>
            <a:ext cx="2157600" cy="2157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434349" y="-455723"/>
            <a:ext cx="1827000" cy="18270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20"/>
          <p:cNvSpPr txBox="1">
            <a:spLocks noGrp="1"/>
          </p:cNvSpPr>
          <p:nvPr>
            <p:ph type="subTitle" idx="1"/>
          </p:nvPr>
        </p:nvSpPr>
        <p:spPr>
          <a:xfrm>
            <a:off x="723900" y="171015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9" name="Google Shape;239;p20"/>
          <p:cNvSpPr txBox="1">
            <a:spLocks noGrp="1"/>
          </p:cNvSpPr>
          <p:nvPr>
            <p:ph type="subTitle" idx="2"/>
          </p:nvPr>
        </p:nvSpPr>
        <p:spPr>
          <a:xfrm>
            <a:off x="3579006" y="1710159"/>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0" name="Google Shape;240;p20"/>
          <p:cNvSpPr txBox="1">
            <a:spLocks noGrp="1"/>
          </p:cNvSpPr>
          <p:nvPr>
            <p:ph type="subTitle" idx="3"/>
          </p:nvPr>
        </p:nvSpPr>
        <p:spPr>
          <a:xfrm>
            <a:off x="723900" y="349880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1" name="Google Shape;241;p20"/>
          <p:cNvSpPr txBox="1">
            <a:spLocks noGrp="1"/>
          </p:cNvSpPr>
          <p:nvPr>
            <p:ph type="subTitle" idx="4"/>
          </p:nvPr>
        </p:nvSpPr>
        <p:spPr>
          <a:xfrm>
            <a:off x="3579004" y="349880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2" name="Google Shape;242;p20"/>
          <p:cNvSpPr txBox="1">
            <a:spLocks noGrp="1"/>
          </p:cNvSpPr>
          <p:nvPr>
            <p:ph type="subTitle" idx="5"/>
          </p:nvPr>
        </p:nvSpPr>
        <p:spPr>
          <a:xfrm>
            <a:off x="6430399" y="1710159"/>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3" name="Google Shape;243;p20"/>
          <p:cNvSpPr txBox="1">
            <a:spLocks noGrp="1"/>
          </p:cNvSpPr>
          <p:nvPr>
            <p:ph type="subTitle" idx="6"/>
          </p:nvPr>
        </p:nvSpPr>
        <p:spPr>
          <a:xfrm>
            <a:off x="6430397" y="349880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 name="Google Shape;244;p20"/>
          <p:cNvSpPr txBox="1">
            <a:spLocks noGrp="1"/>
          </p:cNvSpPr>
          <p:nvPr>
            <p:ph type="subTitle" idx="7"/>
          </p:nvPr>
        </p:nvSpPr>
        <p:spPr>
          <a:xfrm>
            <a:off x="731700" y="1066569"/>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5" name="Google Shape;245;p20"/>
          <p:cNvSpPr txBox="1">
            <a:spLocks noGrp="1"/>
          </p:cNvSpPr>
          <p:nvPr>
            <p:ph type="subTitle" idx="8"/>
          </p:nvPr>
        </p:nvSpPr>
        <p:spPr>
          <a:xfrm>
            <a:off x="3582906" y="1066578"/>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6" name="Google Shape;246;p20"/>
          <p:cNvSpPr txBox="1">
            <a:spLocks noGrp="1"/>
          </p:cNvSpPr>
          <p:nvPr>
            <p:ph type="subTitle" idx="9"/>
          </p:nvPr>
        </p:nvSpPr>
        <p:spPr>
          <a:xfrm>
            <a:off x="6434299" y="1066578"/>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7" name="Google Shape;247;p20"/>
          <p:cNvSpPr txBox="1">
            <a:spLocks noGrp="1"/>
          </p:cNvSpPr>
          <p:nvPr>
            <p:ph type="subTitle" idx="13"/>
          </p:nvPr>
        </p:nvSpPr>
        <p:spPr>
          <a:xfrm>
            <a:off x="723900" y="2851975"/>
            <a:ext cx="19860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8" name="Google Shape;248;p20"/>
          <p:cNvSpPr txBox="1">
            <a:spLocks noGrp="1"/>
          </p:cNvSpPr>
          <p:nvPr>
            <p:ph type="subTitle" idx="14"/>
          </p:nvPr>
        </p:nvSpPr>
        <p:spPr>
          <a:xfrm>
            <a:off x="3582909" y="2851975"/>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9" name="Google Shape;249;p20"/>
          <p:cNvSpPr txBox="1">
            <a:spLocks noGrp="1"/>
          </p:cNvSpPr>
          <p:nvPr>
            <p:ph type="subTitle" idx="15"/>
          </p:nvPr>
        </p:nvSpPr>
        <p:spPr>
          <a:xfrm>
            <a:off x="6434299" y="2851975"/>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pic>
        <p:nvPicPr>
          <p:cNvPr id="250" name="Google Shape;250;p20"/>
          <p:cNvPicPr preferRelativeResize="0"/>
          <p:nvPr/>
        </p:nvPicPr>
        <p:blipFill>
          <a:blip r:embed="rId2">
            <a:alphaModFix/>
          </a:blip>
          <a:stretch>
            <a:fillRect/>
          </a:stretch>
        </p:blipFill>
        <p:spPr>
          <a:xfrm>
            <a:off x="8500700" y="3447217"/>
            <a:ext cx="254550" cy="710984"/>
          </a:xfrm>
          <a:prstGeom prst="rect">
            <a:avLst/>
          </a:prstGeom>
          <a:noFill/>
          <a:ln>
            <a:noFill/>
          </a:ln>
        </p:spPr>
      </p:pic>
      <p:grpSp>
        <p:nvGrpSpPr>
          <p:cNvPr id="251" name="Google Shape;251;p20"/>
          <p:cNvGrpSpPr/>
          <p:nvPr/>
        </p:nvGrpSpPr>
        <p:grpSpPr>
          <a:xfrm>
            <a:off x="44776" y="3574972"/>
            <a:ext cx="9040551" cy="2076606"/>
            <a:chOff x="44776" y="3574972"/>
            <a:chExt cx="9040551" cy="2076606"/>
          </a:xfrm>
        </p:grpSpPr>
        <p:pic>
          <p:nvPicPr>
            <p:cNvPr id="252" name="Google Shape;252;p20"/>
            <p:cNvPicPr preferRelativeResize="0"/>
            <p:nvPr/>
          </p:nvPicPr>
          <p:blipFill>
            <a:blip r:embed="rId3">
              <a:alphaModFix/>
            </a:blip>
            <a:stretch>
              <a:fillRect/>
            </a:stretch>
          </p:blipFill>
          <p:spPr>
            <a:xfrm>
              <a:off x="388750" y="4108353"/>
              <a:ext cx="254562" cy="1543225"/>
            </a:xfrm>
            <a:prstGeom prst="rect">
              <a:avLst/>
            </a:prstGeom>
            <a:noFill/>
            <a:ln>
              <a:noFill/>
            </a:ln>
          </p:spPr>
        </p:pic>
        <p:pic>
          <p:nvPicPr>
            <p:cNvPr id="253" name="Google Shape;253;p20"/>
            <p:cNvPicPr preferRelativeResize="0"/>
            <p:nvPr/>
          </p:nvPicPr>
          <p:blipFill>
            <a:blip r:embed="rId4">
              <a:alphaModFix/>
            </a:blip>
            <a:stretch>
              <a:fillRect/>
            </a:stretch>
          </p:blipFill>
          <p:spPr>
            <a:xfrm>
              <a:off x="44776" y="3666429"/>
              <a:ext cx="383275" cy="1375551"/>
            </a:xfrm>
            <a:prstGeom prst="rect">
              <a:avLst/>
            </a:prstGeom>
            <a:noFill/>
            <a:ln>
              <a:noFill/>
            </a:ln>
          </p:spPr>
        </p:pic>
        <p:pic>
          <p:nvPicPr>
            <p:cNvPr id="254" name="Google Shape;254;p20"/>
            <p:cNvPicPr preferRelativeResize="0"/>
            <p:nvPr/>
          </p:nvPicPr>
          <p:blipFill>
            <a:blip r:embed="rId5">
              <a:alphaModFix/>
            </a:blip>
            <a:stretch>
              <a:fillRect/>
            </a:stretch>
          </p:blipFill>
          <p:spPr>
            <a:xfrm>
              <a:off x="8500690" y="3574972"/>
              <a:ext cx="584638" cy="1543225"/>
            </a:xfrm>
            <a:prstGeom prst="rect">
              <a:avLst/>
            </a:prstGeom>
            <a:noFill/>
            <a:ln>
              <a:noFill/>
            </a:ln>
          </p:spPr>
        </p:pic>
      </p:grpSp>
      <p:grpSp>
        <p:nvGrpSpPr>
          <p:cNvPr id="255" name="Google Shape;255;p20"/>
          <p:cNvGrpSpPr/>
          <p:nvPr/>
        </p:nvGrpSpPr>
        <p:grpSpPr>
          <a:xfrm>
            <a:off x="-1022435" y="4870912"/>
            <a:ext cx="11188876" cy="958388"/>
            <a:chOff x="2" y="4185112"/>
            <a:chExt cx="11188876" cy="958388"/>
          </a:xfrm>
        </p:grpSpPr>
        <p:pic>
          <p:nvPicPr>
            <p:cNvPr id="256" name="Google Shape;256;p20"/>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257" name="Google Shape;257;p20"/>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258" name="Google Shape;258;p20"/>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9"/>
        <p:cNvGrpSpPr/>
        <p:nvPr/>
      </p:nvGrpSpPr>
      <p:grpSpPr>
        <a:xfrm>
          <a:off x="0" y="0"/>
          <a:ext cx="0" cy="0"/>
          <a:chOff x="0" y="0"/>
          <a:chExt cx="0" cy="0"/>
        </a:xfrm>
      </p:grpSpPr>
      <p:sp>
        <p:nvSpPr>
          <p:cNvPr id="260" name="Google Shape;260;p21"/>
          <p:cNvSpPr/>
          <p:nvPr/>
        </p:nvSpPr>
        <p:spPr>
          <a:xfrm>
            <a:off x="4874612" y="566775"/>
            <a:ext cx="5174100" cy="5174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1669402" y="-1628278"/>
            <a:ext cx="3372300" cy="3372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2572806" y="423849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txBox="1">
            <a:spLocks noGrp="1"/>
          </p:cNvSpPr>
          <p:nvPr>
            <p:ph type="title" hasCustomPrompt="1"/>
          </p:nvPr>
        </p:nvSpPr>
        <p:spPr>
          <a:xfrm>
            <a:off x="713213" y="3464921"/>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4" name="Google Shape;264;p21"/>
          <p:cNvSpPr txBox="1">
            <a:spLocks noGrp="1"/>
          </p:cNvSpPr>
          <p:nvPr>
            <p:ph type="subTitle" idx="1"/>
          </p:nvPr>
        </p:nvSpPr>
        <p:spPr>
          <a:xfrm>
            <a:off x="713225" y="4239575"/>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65" name="Google Shape;265;p21"/>
          <p:cNvSpPr txBox="1">
            <a:spLocks noGrp="1"/>
          </p:cNvSpPr>
          <p:nvPr>
            <p:ph type="title" idx="2" hasCustomPrompt="1"/>
          </p:nvPr>
        </p:nvSpPr>
        <p:spPr>
          <a:xfrm>
            <a:off x="713225" y="513485"/>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6" name="Google Shape;266;p21"/>
          <p:cNvSpPr txBox="1">
            <a:spLocks noGrp="1"/>
          </p:cNvSpPr>
          <p:nvPr>
            <p:ph type="subTitle" idx="3"/>
          </p:nvPr>
        </p:nvSpPr>
        <p:spPr>
          <a:xfrm>
            <a:off x="713225" y="1288425"/>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67" name="Google Shape;267;p21"/>
          <p:cNvSpPr txBox="1">
            <a:spLocks noGrp="1"/>
          </p:cNvSpPr>
          <p:nvPr>
            <p:ph type="title" idx="4" hasCustomPrompt="1"/>
          </p:nvPr>
        </p:nvSpPr>
        <p:spPr>
          <a:xfrm>
            <a:off x="713213" y="198934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8" name="Google Shape;268;p21"/>
          <p:cNvSpPr txBox="1">
            <a:spLocks noGrp="1"/>
          </p:cNvSpPr>
          <p:nvPr>
            <p:ph type="subTitle" idx="5"/>
          </p:nvPr>
        </p:nvSpPr>
        <p:spPr>
          <a:xfrm>
            <a:off x="713225" y="2763998"/>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269" name="Google Shape;269;p21"/>
          <p:cNvGrpSpPr/>
          <p:nvPr/>
        </p:nvGrpSpPr>
        <p:grpSpPr>
          <a:xfrm>
            <a:off x="-1022435" y="4829212"/>
            <a:ext cx="11188876" cy="958388"/>
            <a:chOff x="2" y="4185112"/>
            <a:chExt cx="11188876" cy="958388"/>
          </a:xfrm>
        </p:grpSpPr>
        <p:pic>
          <p:nvPicPr>
            <p:cNvPr id="270" name="Google Shape;270;p21"/>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271" name="Google Shape;271;p21"/>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272" name="Google Shape;272;p21"/>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3"/>
        </a:solidFill>
        <a:effectLst/>
      </p:bgPr>
    </p:bg>
    <p:spTree>
      <p:nvGrpSpPr>
        <p:cNvPr id="1" name="Shape 284"/>
        <p:cNvGrpSpPr/>
        <p:nvPr/>
      </p:nvGrpSpPr>
      <p:grpSpPr>
        <a:xfrm>
          <a:off x="0" y="0"/>
          <a:ext cx="0" cy="0"/>
          <a:chOff x="0" y="0"/>
          <a:chExt cx="0" cy="0"/>
        </a:xfrm>
      </p:grpSpPr>
      <p:sp>
        <p:nvSpPr>
          <p:cNvPr id="285" name="Google Shape;285;p23"/>
          <p:cNvSpPr/>
          <p:nvPr/>
        </p:nvSpPr>
        <p:spPr>
          <a:xfrm>
            <a:off x="-1711300" y="2571750"/>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7798200" y="1582025"/>
            <a:ext cx="2457600" cy="2457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2992213" y="-2389075"/>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4776" y="3574972"/>
            <a:ext cx="9040551" cy="2076606"/>
            <a:chOff x="44776" y="3574972"/>
            <a:chExt cx="9040551" cy="2076606"/>
          </a:xfrm>
        </p:grpSpPr>
        <p:pic>
          <p:nvPicPr>
            <p:cNvPr id="289" name="Google Shape;289;p23"/>
            <p:cNvPicPr preferRelativeResize="0"/>
            <p:nvPr/>
          </p:nvPicPr>
          <p:blipFill>
            <a:blip r:embed="rId2">
              <a:alphaModFix/>
            </a:blip>
            <a:stretch>
              <a:fillRect/>
            </a:stretch>
          </p:blipFill>
          <p:spPr>
            <a:xfrm>
              <a:off x="8303500" y="3832390"/>
              <a:ext cx="254562" cy="1543225"/>
            </a:xfrm>
            <a:prstGeom prst="rect">
              <a:avLst/>
            </a:prstGeom>
            <a:noFill/>
            <a:ln>
              <a:noFill/>
            </a:ln>
          </p:spPr>
        </p:pic>
        <p:pic>
          <p:nvPicPr>
            <p:cNvPr id="290" name="Google Shape;290;p23"/>
            <p:cNvPicPr preferRelativeResize="0"/>
            <p:nvPr/>
          </p:nvPicPr>
          <p:blipFill>
            <a:blip r:embed="rId2">
              <a:alphaModFix/>
            </a:blip>
            <a:stretch>
              <a:fillRect/>
            </a:stretch>
          </p:blipFill>
          <p:spPr>
            <a:xfrm>
              <a:off x="388750" y="4108353"/>
              <a:ext cx="254562" cy="1543225"/>
            </a:xfrm>
            <a:prstGeom prst="rect">
              <a:avLst/>
            </a:prstGeom>
            <a:noFill/>
            <a:ln>
              <a:noFill/>
            </a:ln>
          </p:spPr>
        </p:pic>
        <p:pic>
          <p:nvPicPr>
            <p:cNvPr id="291" name="Google Shape;291;p23"/>
            <p:cNvPicPr preferRelativeResize="0"/>
            <p:nvPr/>
          </p:nvPicPr>
          <p:blipFill>
            <a:blip r:embed="rId3">
              <a:alphaModFix/>
            </a:blip>
            <a:stretch>
              <a:fillRect/>
            </a:stretch>
          </p:blipFill>
          <p:spPr>
            <a:xfrm>
              <a:off x="44776" y="3666429"/>
              <a:ext cx="383275" cy="1375551"/>
            </a:xfrm>
            <a:prstGeom prst="rect">
              <a:avLst/>
            </a:prstGeom>
            <a:noFill/>
            <a:ln>
              <a:noFill/>
            </a:ln>
          </p:spPr>
        </p:pic>
        <p:pic>
          <p:nvPicPr>
            <p:cNvPr id="292" name="Google Shape;292;p23"/>
            <p:cNvPicPr preferRelativeResize="0"/>
            <p:nvPr/>
          </p:nvPicPr>
          <p:blipFill>
            <a:blip r:embed="rId4">
              <a:alphaModFix/>
            </a:blip>
            <a:stretch>
              <a:fillRect/>
            </a:stretch>
          </p:blipFill>
          <p:spPr>
            <a:xfrm>
              <a:off x="8500690" y="3574972"/>
              <a:ext cx="584638" cy="1543225"/>
            </a:xfrm>
            <a:prstGeom prst="rect">
              <a:avLst/>
            </a:prstGeom>
            <a:noFill/>
            <a:ln>
              <a:noFill/>
            </a:ln>
          </p:spPr>
        </p:pic>
      </p:grpSp>
      <p:grpSp>
        <p:nvGrpSpPr>
          <p:cNvPr id="293" name="Google Shape;293;p23"/>
          <p:cNvGrpSpPr/>
          <p:nvPr/>
        </p:nvGrpSpPr>
        <p:grpSpPr>
          <a:xfrm>
            <a:off x="-1022435" y="4870912"/>
            <a:ext cx="11188876" cy="958388"/>
            <a:chOff x="2" y="4185112"/>
            <a:chExt cx="11188876" cy="958388"/>
          </a:xfrm>
        </p:grpSpPr>
        <p:pic>
          <p:nvPicPr>
            <p:cNvPr id="294" name="Google Shape;294;p23"/>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95" name="Google Shape;295;p23"/>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96" name="Google Shape;296;p23"/>
            <p:cNvPicPr preferRelativeResize="0"/>
            <p:nvPr/>
          </p:nvPicPr>
          <p:blipFill>
            <a:blip r:embed="rId5">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7"/>
        <p:cNvGrpSpPr/>
        <p:nvPr/>
      </p:nvGrpSpPr>
      <p:grpSpPr>
        <a:xfrm>
          <a:off x="0" y="0"/>
          <a:ext cx="0" cy="0"/>
          <a:chOff x="0" y="0"/>
          <a:chExt cx="0" cy="0"/>
        </a:xfrm>
      </p:grpSpPr>
      <p:sp>
        <p:nvSpPr>
          <p:cNvPr id="298" name="Google Shape;298;p24"/>
          <p:cNvSpPr/>
          <p:nvPr/>
        </p:nvSpPr>
        <p:spPr>
          <a:xfrm>
            <a:off x="-258696" y="3499258"/>
            <a:ext cx="2094900" cy="209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566199" y="1117123"/>
            <a:ext cx="2571900" cy="2571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851800" y="-1987349"/>
            <a:ext cx="3440400" cy="344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72340" y="2740754"/>
            <a:ext cx="8922735" cy="1663696"/>
            <a:chOff x="72340" y="2664554"/>
            <a:chExt cx="8922735" cy="1663696"/>
          </a:xfrm>
        </p:grpSpPr>
        <p:pic>
          <p:nvPicPr>
            <p:cNvPr id="17" name="Google Shape;17;p3"/>
            <p:cNvPicPr preferRelativeResize="0"/>
            <p:nvPr/>
          </p:nvPicPr>
          <p:blipFill>
            <a:blip r:embed="rId2">
              <a:alphaModFix/>
            </a:blip>
            <a:stretch>
              <a:fillRect/>
            </a:stretch>
          </p:blipFill>
          <p:spPr>
            <a:xfrm>
              <a:off x="8546775" y="2664554"/>
              <a:ext cx="448300" cy="1252096"/>
            </a:xfrm>
            <a:prstGeom prst="rect">
              <a:avLst/>
            </a:prstGeom>
            <a:noFill/>
            <a:ln>
              <a:noFill/>
            </a:ln>
          </p:spPr>
        </p:pic>
        <p:pic>
          <p:nvPicPr>
            <p:cNvPr id="18" name="Google Shape;18;p3"/>
            <p:cNvPicPr preferRelativeResize="0"/>
            <p:nvPr/>
          </p:nvPicPr>
          <p:blipFill>
            <a:blip r:embed="rId2">
              <a:alphaModFix/>
            </a:blip>
            <a:stretch>
              <a:fillRect/>
            </a:stretch>
          </p:blipFill>
          <p:spPr>
            <a:xfrm>
              <a:off x="5036350" y="2919521"/>
              <a:ext cx="382100" cy="1067203"/>
            </a:xfrm>
            <a:prstGeom prst="rect">
              <a:avLst/>
            </a:prstGeom>
            <a:noFill/>
            <a:ln>
              <a:noFill/>
            </a:ln>
          </p:spPr>
        </p:pic>
        <p:pic>
          <p:nvPicPr>
            <p:cNvPr id="19" name="Google Shape;19;p3"/>
            <p:cNvPicPr preferRelativeResize="0"/>
            <p:nvPr/>
          </p:nvPicPr>
          <p:blipFill>
            <a:blip r:embed="rId2">
              <a:alphaModFix/>
            </a:blip>
            <a:stretch>
              <a:fillRect/>
            </a:stretch>
          </p:blipFill>
          <p:spPr>
            <a:xfrm>
              <a:off x="72340" y="3076150"/>
              <a:ext cx="448300" cy="1252100"/>
            </a:xfrm>
            <a:prstGeom prst="rect">
              <a:avLst/>
            </a:prstGeom>
            <a:noFill/>
            <a:ln>
              <a:noFill/>
            </a:ln>
          </p:spPr>
        </p:pic>
      </p:grpSp>
      <p:grpSp>
        <p:nvGrpSpPr>
          <p:cNvPr id="20" name="Google Shape;20;p3"/>
          <p:cNvGrpSpPr/>
          <p:nvPr/>
        </p:nvGrpSpPr>
        <p:grpSpPr>
          <a:xfrm>
            <a:off x="13150" y="2952750"/>
            <a:ext cx="9117698" cy="2190750"/>
            <a:chOff x="13150" y="2952750"/>
            <a:chExt cx="9117698" cy="2190750"/>
          </a:xfrm>
        </p:grpSpPr>
        <p:pic>
          <p:nvPicPr>
            <p:cNvPr id="21" name="Google Shape;21;p3"/>
            <p:cNvPicPr preferRelativeResize="0"/>
            <p:nvPr/>
          </p:nvPicPr>
          <p:blipFill rotWithShape="1">
            <a:blip r:embed="rId3">
              <a:alphaModFix/>
            </a:blip>
            <a:srcRect b="39544"/>
            <a:stretch/>
          </p:blipFill>
          <p:spPr>
            <a:xfrm>
              <a:off x="4447625" y="3118200"/>
              <a:ext cx="4683223" cy="2025300"/>
            </a:xfrm>
            <a:prstGeom prst="rect">
              <a:avLst/>
            </a:prstGeom>
            <a:noFill/>
            <a:ln>
              <a:noFill/>
            </a:ln>
          </p:spPr>
        </p:pic>
        <p:pic>
          <p:nvPicPr>
            <p:cNvPr id="22" name="Google Shape;22;p3"/>
            <p:cNvPicPr preferRelativeResize="0"/>
            <p:nvPr/>
          </p:nvPicPr>
          <p:blipFill rotWithShape="1">
            <a:blip r:embed="rId3">
              <a:alphaModFix/>
            </a:blip>
            <a:srcRect b="34606"/>
            <a:stretch/>
          </p:blipFill>
          <p:spPr>
            <a:xfrm>
              <a:off x="13150" y="2952750"/>
              <a:ext cx="4683223" cy="2190750"/>
            </a:xfrm>
            <a:prstGeom prst="rect">
              <a:avLst/>
            </a:prstGeom>
            <a:noFill/>
            <a:ln>
              <a:noFill/>
            </a:ln>
          </p:spPr>
        </p:pic>
      </p:grpSp>
      <p:sp>
        <p:nvSpPr>
          <p:cNvPr id="23" name="Google Shape;23;p3"/>
          <p:cNvSpPr/>
          <p:nvPr/>
        </p:nvSpPr>
        <p:spPr>
          <a:xfrm>
            <a:off x="6691796" y="-1501056"/>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129229" y="1688319"/>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954150" y="539502"/>
            <a:ext cx="1235700" cy="8418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27" name="Google Shape;27;p3"/>
          <p:cNvPicPr preferRelativeResize="0"/>
          <p:nvPr/>
        </p:nvPicPr>
        <p:blipFill rotWithShape="1">
          <a:blip r:embed="rId4">
            <a:alphaModFix/>
          </a:blip>
          <a:srcRect l="9549" t="5588" r="9314" b="24290"/>
          <a:stretch/>
        </p:blipFill>
        <p:spPr>
          <a:xfrm>
            <a:off x="13150" y="0"/>
            <a:ext cx="9144003"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1229025" y="-1208090"/>
            <a:ext cx="11593825" cy="7566938"/>
            <a:chOff x="-1229025" y="-1208090"/>
            <a:chExt cx="11593825" cy="7566938"/>
          </a:xfrm>
        </p:grpSpPr>
        <p:sp>
          <p:nvSpPr>
            <p:cNvPr id="30" name="Google Shape;30;p4"/>
            <p:cNvSpPr/>
            <p:nvPr/>
          </p:nvSpPr>
          <p:spPr>
            <a:xfrm>
              <a:off x="547425" y="391594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921900" y="1405073"/>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1229025" y="-1208090"/>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subTitle" idx="1"/>
          </p:nvPr>
        </p:nvSpPr>
        <p:spPr>
          <a:xfrm>
            <a:off x="2074050" y="1207475"/>
            <a:ext cx="4995900" cy="3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35" name="Google Shape;35;p4"/>
          <p:cNvPicPr preferRelativeResize="0"/>
          <p:nvPr/>
        </p:nvPicPr>
        <p:blipFill>
          <a:blip r:embed="rId2">
            <a:alphaModFix/>
          </a:blip>
          <a:stretch>
            <a:fillRect/>
          </a:stretch>
        </p:blipFill>
        <p:spPr>
          <a:xfrm>
            <a:off x="429078" y="4001116"/>
            <a:ext cx="335000" cy="935702"/>
          </a:xfrm>
          <a:prstGeom prst="rect">
            <a:avLst/>
          </a:prstGeom>
          <a:noFill/>
          <a:ln>
            <a:noFill/>
          </a:ln>
        </p:spPr>
      </p:pic>
      <p:grpSp>
        <p:nvGrpSpPr>
          <p:cNvPr id="36" name="Google Shape;36;p4"/>
          <p:cNvGrpSpPr/>
          <p:nvPr/>
        </p:nvGrpSpPr>
        <p:grpSpPr>
          <a:xfrm>
            <a:off x="22100" y="3422401"/>
            <a:ext cx="9097209" cy="2858349"/>
            <a:chOff x="22100" y="3422401"/>
            <a:chExt cx="9097209" cy="2858349"/>
          </a:xfrm>
        </p:grpSpPr>
        <p:pic>
          <p:nvPicPr>
            <p:cNvPr id="37" name="Google Shape;37;p4"/>
            <p:cNvPicPr preferRelativeResize="0"/>
            <p:nvPr/>
          </p:nvPicPr>
          <p:blipFill>
            <a:blip r:embed="rId3">
              <a:alphaModFix/>
            </a:blip>
            <a:stretch>
              <a:fillRect/>
            </a:stretch>
          </p:blipFill>
          <p:spPr>
            <a:xfrm>
              <a:off x="8551066" y="3588927"/>
              <a:ext cx="568243" cy="2039374"/>
            </a:xfrm>
            <a:prstGeom prst="rect">
              <a:avLst/>
            </a:prstGeom>
            <a:noFill/>
            <a:ln>
              <a:noFill/>
            </a:ln>
          </p:spPr>
        </p:pic>
        <p:pic>
          <p:nvPicPr>
            <p:cNvPr id="38" name="Google Shape;38;p4"/>
            <p:cNvPicPr preferRelativeResize="0"/>
            <p:nvPr/>
          </p:nvPicPr>
          <p:blipFill>
            <a:blip r:embed="rId4">
              <a:alphaModFix/>
            </a:blip>
            <a:stretch>
              <a:fillRect/>
            </a:stretch>
          </p:blipFill>
          <p:spPr>
            <a:xfrm>
              <a:off x="151491" y="4241376"/>
              <a:ext cx="771972" cy="2039374"/>
            </a:xfrm>
            <a:prstGeom prst="rect">
              <a:avLst/>
            </a:prstGeom>
            <a:noFill/>
            <a:ln>
              <a:noFill/>
            </a:ln>
          </p:spPr>
        </p:pic>
        <p:pic>
          <p:nvPicPr>
            <p:cNvPr id="39" name="Google Shape;39;p4"/>
            <p:cNvPicPr preferRelativeResize="0"/>
            <p:nvPr/>
          </p:nvPicPr>
          <p:blipFill>
            <a:blip r:embed="rId5">
              <a:alphaModFix/>
            </a:blip>
            <a:stretch>
              <a:fillRect/>
            </a:stretch>
          </p:blipFill>
          <p:spPr>
            <a:xfrm>
              <a:off x="22100" y="3422401"/>
              <a:ext cx="335005" cy="2039373"/>
            </a:xfrm>
            <a:prstGeom prst="rect">
              <a:avLst/>
            </a:prstGeom>
            <a:noFill/>
            <a:ln>
              <a:noFill/>
            </a:ln>
          </p:spPr>
        </p:pic>
      </p:grpSp>
      <p:grpSp>
        <p:nvGrpSpPr>
          <p:cNvPr id="40" name="Google Shape;40;p4"/>
          <p:cNvGrpSpPr/>
          <p:nvPr/>
        </p:nvGrpSpPr>
        <p:grpSpPr>
          <a:xfrm>
            <a:off x="-1022435" y="4870912"/>
            <a:ext cx="11188876" cy="958388"/>
            <a:chOff x="2" y="4185112"/>
            <a:chExt cx="11188876" cy="958388"/>
          </a:xfrm>
        </p:grpSpPr>
        <p:pic>
          <p:nvPicPr>
            <p:cNvPr id="41" name="Google Shape;41;p4"/>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42" name="Google Shape;42;p4"/>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43" name="Google Shape;43;p4"/>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p:nvPr/>
        </p:nvSpPr>
        <p:spPr>
          <a:xfrm>
            <a:off x="8148638" y="539498"/>
            <a:ext cx="2004300" cy="200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4327543" y="428538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23000" y="-220100"/>
            <a:ext cx="1519200" cy="15192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5"/>
          <p:cNvSpPr txBox="1">
            <a:spLocks noGrp="1"/>
          </p:cNvSpPr>
          <p:nvPr>
            <p:ph type="subTitle" idx="1"/>
          </p:nvPr>
        </p:nvSpPr>
        <p:spPr>
          <a:xfrm>
            <a:off x="4923249" y="2192075"/>
            <a:ext cx="2505600" cy="16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715375" y="2192075"/>
            <a:ext cx="2505600" cy="16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715375" y="1812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52" name="Google Shape;52;p5"/>
          <p:cNvSpPr txBox="1">
            <a:spLocks noGrp="1"/>
          </p:cNvSpPr>
          <p:nvPr>
            <p:ph type="subTitle" idx="4"/>
          </p:nvPr>
        </p:nvSpPr>
        <p:spPr>
          <a:xfrm>
            <a:off x="4923250" y="1812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53" name="Google Shape;53;p5"/>
          <p:cNvGrpSpPr/>
          <p:nvPr/>
        </p:nvGrpSpPr>
        <p:grpSpPr>
          <a:xfrm>
            <a:off x="-1022435" y="3808775"/>
            <a:ext cx="11188876" cy="2020525"/>
            <a:chOff x="-1022435" y="3808775"/>
            <a:chExt cx="11188876" cy="2020525"/>
          </a:xfrm>
        </p:grpSpPr>
        <p:grpSp>
          <p:nvGrpSpPr>
            <p:cNvPr id="54" name="Google Shape;54;p5"/>
            <p:cNvGrpSpPr/>
            <p:nvPr/>
          </p:nvGrpSpPr>
          <p:grpSpPr>
            <a:xfrm>
              <a:off x="7798525" y="3808775"/>
              <a:ext cx="1265675" cy="1229625"/>
              <a:chOff x="7798525" y="3808775"/>
              <a:chExt cx="1265675" cy="1229625"/>
            </a:xfrm>
          </p:grpSpPr>
          <p:pic>
            <p:nvPicPr>
              <p:cNvPr id="55" name="Google Shape;55;p5"/>
              <p:cNvPicPr preferRelativeResize="0"/>
              <p:nvPr/>
            </p:nvPicPr>
            <p:blipFill>
              <a:blip r:embed="rId2">
                <a:alphaModFix/>
              </a:blip>
              <a:stretch>
                <a:fillRect/>
              </a:stretch>
            </p:blipFill>
            <p:spPr>
              <a:xfrm>
                <a:off x="8659975" y="3808775"/>
                <a:ext cx="404225" cy="1129076"/>
              </a:xfrm>
              <a:prstGeom prst="rect">
                <a:avLst/>
              </a:prstGeom>
              <a:noFill/>
              <a:ln>
                <a:noFill/>
              </a:ln>
            </p:spPr>
          </p:pic>
          <p:pic>
            <p:nvPicPr>
              <p:cNvPr id="56" name="Google Shape;56;p5"/>
              <p:cNvPicPr preferRelativeResize="0"/>
              <p:nvPr/>
            </p:nvPicPr>
            <p:blipFill rotWithShape="1">
              <a:blip r:embed="rId3">
                <a:alphaModFix/>
              </a:blip>
              <a:srcRect l="49210" r="20198" b="61795"/>
              <a:stretch/>
            </p:blipFill>
            <p:spPr>
              <a:xfrm>
                <a:off x="7798525" y="3958175"/>
                <a:ext cx="1209124" cy="1080225"/>
              </a:xfrm>
              <a:prstGeom prst="rect">
                <a:avLst/>
              </a:prstGeom>
              <a:noFill/>
              <a:ln>
                <a:noFill/>
              </a:ln>
            </p:spPr>
          </p:pic>
        </p:grpSp>
        <p:grpSp>
          <p:nvGrpSpPr>
            <p:cNvPr id="57" name="Google Shape;57;p5"/>
            <p:cNvGrpSpPr/>
            <p:nvPr/>
          </p:nvGrpSpPr>
          <p:grpSpPr>
            <a:xfrm>
              <a:off x="136375" y="4186775"/>
              <a:ext cx="2365727" cy="851626"/>
              <a:chOff x="136375" y="4186775"/>
              <a:chExt cx="2365727" cy="851626"/>
            </a:xfrm>
          </p:grpSpPr>
          <p:pic>
            <p:nvPicPr>
              <p:cNvPr id="58" name="Google Shape;58;p5"/>
              <p:cNvPicPr preferRelativeResize="0"/>
              <p:nvPr/>
            </p:nvPicPr>
            <p:blipFill>
              <a:blip r:embed="rId2">
                <a:alphaModFix/>
              </a:blip>
              <a:stretch>
                <a:fillRect/>
              </a:stretch>
            </p:blipFill>
            <p:spPr>
              <a:xfrm>
                <a:off x="867776" y="4197987"/>
                <a:ext cx="290075" cy="810225"/>
              </a:xfrm>
              <a:prstGeom prst="rect">
                <a:avLst/>
              </a:prstGeom>
              <a:noFill/>
              <a:ln>
                <a:noFill/>
              </a:ln>
            </p:spPr>
          </p:pic>
          <p:pic>
            <p:nvPicPr>
              <p:cNvPr id="59" name="Google Shape;59;p5"/>
              <p:cNvPicPr preferRelativeResize="0"/>
              <p:nvPr/>
            </p:nvPicPr>
            <p:blipFill rotWithShape="1">
              <a:blip r:embed="rId3">
                <a:alphaModFix/>
              </a:blip>
              <a:srcRect l="19972" r="20175" b="69880"/>
              <a:stretch/>
            </p:blipFill>
            <p:spPr>
              <a:xfrm>
                <a:off x="136375" y="4186775"/>
                <a:ext cx="2365727" cy="851626"/>
              </a:xfrm>
              <a:prstGeom prst="rect">
                <a:avLst/>
              </a:prstGeom>
              <a:noFill/>
              <a:ln>
                <a:noFill/>
              </a:ln>
            </p:spPr>
          </p:pic>
        </p:grpSp>
        <p:grpSp>
          <p:nvGrpSpPr>
            <p:cNvPr id="60" name="Google Shape;60;p5"/>
            <p:cNvGrpSpPr/>
            <p:nvPr/>
          </p:nvGrpSpPr>
          <p:grpSpPr>
            <a:xfrm>
              <a:off x="-1022435" y="4870912"/>
              <a:ext cx="11188876" cy="958388"/>
              <a:chOff x="2" y="4185112"/>
              <a:chExt cx="11188876" cy="958388"/>
            </a:xfrm>
          </p:grpSpPr>
          <p:pic>
            <p:nvPicPr>
              <p:cNvPr id="61" name="Google Shape;61;p5"/>
              <p:cNvPicPr preferRelativeResize="0"/>
              <p:nvPr/>
            </p:nvPicPr>
            <p:blipFill>
              <a:blip r:embed="rId4">
                <a:alphaModFix/>
              </a:blip>
              <a:stretch>
                <a:fillRect/>
              </a:stretch>
            </p:blipFill>
            <p:spPr>
              <a:xfrm>
                <a:off x="2" y="4185112"/>
                <a:ext cx="4501801" cy="958388"/>
              </a:xfrm>
              <a:prstGeom prst="rect">
                <a:avLst/>
              </a:prstGeom>
              <a:noFill/>
              <a:ln>
                <a:noFill/>
              </a:ln>
            </p:spPr>
          </p:pic>
          <p:pic>
            <p:nvPicPr>
              <p:cNvPr id="62" name="Google Shape;62;p5"/>
              <p:cNvPicPr preferRelativeResize="0"/>
              <p:nvPr/>
            </p:nvPicPr>
            <p:blipFill>
              <a:blip r:embed="rId4">
                <a:alphaModFix/>
              </a:blip>
              <a:stretch>
                <a:fillRect/>
              </a:stretch>
            </p:blipFill>
            <p:spPr>
              <a:xfrm>
                <a:off x="4377752" y="4185112"/>
                <a:ext cx="4501801" cy="958388"/>
              </a:xfrm>
              <a:prstGeom prst="rect">
                <a:avLst/>
              </a:prstGeom>
              <a:noFill/>
              <a:ln>
                <a:noFill/>
              </a:ln>
            </p:spPr>
          </p:pic>
          <p:pic>
            <p:nvPicPr>
              <p:cNvPr id="63" name="Google Shape;63;p5"/>
              <p:cNvPicPr preferRelativeResize="0"/>
              <p:nvPr/>
            </p:nvPicPr>
            <p:blipFill>
              <a:blip r:embed="rId4">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a:off x="3797115" y="4258333"/>
            <a:ext cx="1549800" cy="1549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7" name="Google Shape;67;p6"/>
          <p:cNvPicPr preferRelativeResize="0"/>
          <p:nvPr/>
        </p:nvPicPr>
        <p:blipFill>
          <a:blip r:embed="rId2">
            <a:alphaModFix/>
          </a:blip>
          <a:stretch>
            <a:fillRect/>
          </a:stretch>
        </p:blipFill>
        <p:spPr>
          <a:xfrm>
            <a:off x="378293" y="4266822"/>
            <a:ext cx="298675" cy="834254"/>
          </a:xfrm>
          <a:prstGeom prst="rect">
            <a:avLst/>
          </a:prstGeom>
          <a:noFill/>
          <a:ln>
            <a:noFill/>
          </a:ln>
        </p:spPr>
      </p:pic>
      <p:grpSp>
        <p:nvGrpSpPr>
          <p:cNvPr id="68" name="Google Shape;68;p6"/>
          <p:cNvGrpSpPr/>
          <p:nvPr/>
        </p:nvGrpSpPr>
        <p:grpSpPr>
          <a:xfrm>
            <a:off x="59251" y="3538102"/>
            <a:ext cx="9059226" cy="1998445"/>
            <a:chOff x="59251" y="3538102"/>
            <a:chExt cx="9059226" cy="1998445"/>
          </a:xfrm>
        </p:grpSpPr>
        <p:pic>
          <p:nvPicPr>
            <p:cNvPr id="69" name="Google Shape;69;p6"/>
            <p:cNvPicPr preferRelativeResize="0"/>
            <p:nvPr/>
          </p:nvPicPr>
          <p:blipFill>
            <a:blip r:embed="rId3">
              <a:alphaModFix/>
            </a:blip>
            <a:stretch>
              <a:fillRect/>
            </a:stretch>
          </p:blipFill>
          <p:spPr>
            <a:xfrm>
              <a:off x="8542652" y="4014022"/>
              <a:ext cx="575825" cy="1522526"/>
            </a:xfrm>
            <a:prstGeom prst="rect">
              <a:avLst/>
            </a:prstGeom>
            <a:noFill/>
            <a:ln>
              <a:noFill/>
            </a:ln>
          </p:spPr>
        </p:pic>
        <p:pic>
          <p:nvPicPr>
            <p:cNvPr id="70" name="Google Shape;70;p6"/>
            <p:cNvPicPr preferRelativeResize="0"/>
            <p:nvPr/>
          </p:nvPicPr>
          <p:blipFill>
            <a:blip r:embed="rId4">
              <a:alphaModFix/>
            </a:blip>
            <a:stretch>
              <a:fillRect/>
            </a:stretch>
          </p:blipFill>
          <p:spPr>
            <a:xfrm>
              <a:off x="59251" y="3538102"/>
              <a:ext cx="456744" cy="1639176"/>
            </a:xfrm>
            <a:prstGeom prst="rect">
              <a:avLst/>
            </a:prstGeom>
            <a:noFill/>
            <a:ln>
              <a:noFill/>
            </a:ln>
          </p:spPr>
        </p:pic>
      </p:grpSp>
      <p:grpSp>
        <p:nvGrpSpPr>
          <p:cNvPr id="71" name="Google Shape;71;p6"/>
          <p:cNvGrpSpPr/>
          <p:nvPr/>
        </p:nvGrpSpPr>
        <p:grpSpPr>
          <a:xfrm>
            <a:off x="-1022435" y="4870912"/>
            <a:ext cx="11188876" cy="958388"/>
            <a:chOff x="2" y="4185112"/>
            <a:chExt cx="11188876" cy="958388"/>
          </a:xfrm>
        </p:grpSpPr>
        <p:pic>
          <p:nvPicPr>
            <p:cNvPr id="72" name="Google Shape;72;p6"/>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73" name="Google Shape;73;p6"/>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74" name="Google Shape;74;p6"/>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75" name="Google Shape;75;p6"/>
          <p:cNvSpPr/>
          <p:nvPr/>
        </p:nvSpPr>
        <p:spPr>
          <a:xfrm>
            <a:off x="-386050" y="1586526"/>
            <a:ext cx="1140300" cy="1140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subTitle" idx="1"/>
          </p:nvPr>
        </p:nvSpPr>
        <p:spPr>
          <a:xfrm>
            <a:off x="713225" y="1422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79" name="Google Shape;79;p7"/>
          <p:cNvSpPr>
            <a:spLocks noGrp="1"/>
          </p:cNvSpPr>
          <p:nvPr>
            <p:ph type="pic" idx="2"/>
          </p:nvPr>
        </p:nvSpPr>
        <p:spPr>
          <a:xfrm>
            <a:off x="5643725" y="539550"/>
            <a:ext cx="2787000" cy="4064400"/>
          </a:xfrm>
          <a:prstGeom prst="roundRect">
            <a:avLst>
              <a:gd name="adj" fmla="val 16667"/>
            </a:avLst>
          </a:prstGeom>
          <a:noFill/>
          <a:ln>
            <a:noFill/>
          </a:ln>
        </p:spPr>
      </p:sp>
      <p:sp>
        <p:nvSpPr>
          <p:cNvPr id="80" name="Google Shape;80;p7"/>
          <p:cNvSpPr/>
          <p:nvPr/>
        </p:nvSpPr>
        <p:spPr>
          <a:xfrm>
            <a:off x="3899651" y="4286449"/>
            <a:ext cx="1933800" cy="1933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573645" y="3665697"/>
            <a:ext cx="2574300" cy="257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6802228" y="-218925"/>
            <a:ext cx="3257100" cy="3257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7"/>
          <p:cNvGrpSpPr/>
          <p:nvPr/>
        </p:nvGrpSpPr>
        <p:grpSpPr>
          <a:xfrm>
            <a:off x="-1022435" y="4870912"/>
            <a:ext cx="11188876" cy="958388"/>
            <a:chOff x="2" y="4185112"/>
            <a:chExt cx="11188876" cy="958388"/>
          </a:xfrm>
        </p:grpSpPr>
        <p:pic>
          <p:nvPicPr>
            <p:cNvPr id="84" name="Google Shape;84;p7"/>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85" name="Google Shape;85;p7"/>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86" name="Google Shape;86;p7"/>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endParaRPr/>
          </a:p>
        </p:txBody>
      </p:sp>
      <p:grpSp>
        <p:nvGrpSpPr>
          <p:cNvPr id="89" name="Google Shape;89;p8"/>
          <p:cNvGrpSpPr/>
          <p:nvPr/>
        </p:nvGrpSpPr>
        <p:grpSpPr>
          <a:xfrm>
            <a:off x="-870035" y="5023312"/>
            <a:ext cx="11188876" cy="958388"/>
            <a:chOff x="2" y="4185112"/>
            <a:chExt cx="11188876" cy="958388"/>
          </a:xfrm>
        </p:grpSpPr>
        <p:pic>
          <p:nvPicPr>
            <p:cNvPr id="90" name="Google Shape;90;p8"/>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1" name="Google Shape;91;p8"/>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2" name="Google Shape;92;p8"/>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65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endParaRPr/>
          </a:p>
        </p:txBody>
      </p:sp>
      <p:sp>
        <p:nvSpPr>
          <p:cNvPr id="95" name="Google Shape;95;p9"/>
          <p:cNvSpPr txBox="1">
            <a:spLocks noGrp="1"/>
          </p:cNvSpPr>
          <p:nvPr>
            <p:ph type="subTitle" idx="1"/>
          </p:nvPr>
        </p:nvSpPr>
        <p:spPr>
          <a:xfrm>
            <a:off x="2135550" y="3153500"/>
            <a:ext cx="4872900" cy="671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6" name="Google Shape;96;p9"/>
          <p:cNvGrpSpPr/>
          <p:nvPr/>
        </p:nvGrpSpPr>
        <p:grpSpPr>
          <a:xfrm>
            <a:off x="-1022435" y="4870912"/>
            <a:ext cx="11188876" cy="958388"/>
            <a:chOff x="2" y="4185112"/>
            <a:chExt cx="11188876" cy="958388"/>
          </a:xfrm>
        </p:grpSpPr>
        <p:pic>
          <p:nvPicPr>
            <p:cNvPr id="97" name="Google Shape;97;p9"/>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8" name="Google Shape;98;p9"/>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9" name="Google Shape;99;p9"/>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a:spLocks noGrp="1"/>
          </p:cNvSpPr>
          <p:nvPr>
            <p:ph type="pic" idx="2"/>
          </p:nvPr>
        </p:nvSpPr>
        <p:spPr>
          <a:xfrm>
            <a:off x="0" y="-4850"/>
            <a:ext cx="9144000" cy="5172600"/>
          </a:xfrm>
          <a:prstGeom prst="rect">
            <a:avLst/>
          </a:prstGeom>
          <a:noFill/>
          <a:ln>
            <a:noFill/>
          </a:ln>
        </p:spPr>
      </p:sp>
      <p:sp>
        <p:nvSpPr>
          <p:cNvPr id="102" name="Google Shape;10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 id="2147483663" r:id="rId14"/>
    <p:sldLayoutId id="2147483665" r:id="rId15"/>
    <p:sldLayoutId id="2147483666" r:id="rId16"/>
    <p:sldLayoutId id="2147483667" r:id="rId17"/>
    <p:sldLayoutId id="2147483669" r:id="rId18"/>
    <p:sldLayoutId id="214748367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7.gif"/><Relationship Id="rId4" Type="http://schemas.openxmlformats.org/officeDocument/2006/relationships/image" Target="../media/image16.gif"/></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3.mp4"/><Relationship Id="rId7" Type="http://schemas.openxmlformats.org/officeDocument/2006/relationships/image" Target="../media/image4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22.xml"/><Relationship Id="rId5" Type="http://schemas.openxmlformats.org/officeDocument/2006/relationships/slideLayout" Target="../slideLayouts/slideLayout16.xml"/><Relationship Id="rId4" Type="http://schemas.openxmlformats.org/officeDocument/2006/relationships/video" Target="../media/media3.mp4"/></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
        <p:cNvGrpSpPr/>
        <p:nvPr/>
      </p:nvGrpSpPr>
      <p:grpSpPr>
        <a:xfrm>
          <a:off x="0" y="0"/>
          <a:ext cx="0" cy="0"/>
          <a:chOff x="0" y="0"/>
          <a:chExt cx="0" cy="0"/>
        </a:xfrm>
      </p:grpSpPr>
      <p:grpSp>
        <p:nvGrpSpPr>
          <p:cNvPr id="311" name="Google Shape;311;p28"/>
          <p:cNvGrpSpPr/>
          <p:nvPr/>
        </p:nvGrpSpPr>
        <p:grpSpPr>
          <a:xfrm>
            <a:off x="3661000" y="2613100"/>
            <a:ext cx="3502569" cy="1957500"/>
            <a:chOff x="3661000" y="2613100"/>
            <a:chExt cx="3502569" cy="1957500"/>
          </a:xfrm>
        </p:grpSpPr>
        <p:pic>
          <p:nvPicPr>
            <p:cNvPr id="312" name="Google Shape;312;p28"/>
            <p:cNvPicPr preferRelativeResize="0"/>
            <p:nvPr/>
          </p:nvPicPr>
          <p:blipFill>
            <a:blip r:embed="rId3">
              <a:alphaModFix/>
            </a:blip>
            <a:stretch>
              <a:fillRect/>
            </a:stretch>
          </p:blipFill>
          <p:spPr>
            <a:xfrm>
              <a:off x="6640500" y="3109600"/>
              <a:ext cx="523069" cy="1461000"/>
            </a:xfrm>
            <a:prstGeom prst="rect">
              <a:avLst/>
            </a:prstGeom>
            <a:noFill/>
            <a:ln>
              <a:noFill/>
            </a:ln>
          </p:spPr>
        </p:pic>
        <p:pic>
          <p:nvPicPr>
            <p:cNvPr id="313" name="Google Shape;313;p28"/>
            <p:cNvPicPr preferRelativeResize="0"/>
            <p:nvPr/>
          </p:nvPicPr>
          <p:blipFill>
            <a:blip r:embed="rId3">
              <a:alphaModFix/>
            </a:blip>
            <a:stretch>
              <a:fillRect/>
            </a:stretch>
          </p:blipFill>
          <p:spPr>
            <a:xfrm>
              <a:off x="3661000" y="2613100"/>
              <a:ext cx="672800" cy="1879175"/>
            </a:xfrm>
            <a:prstGeom prst="rect">
              <a:avLst/>
            </a:prstGeom>
            <a:noFill/>
            <a:ln>
              <a:noFill/>
            </a:ln>
          </p:spPr>
        </p:pic>
      </p:grpSp>
      <p:grpSp>
        <p:nvGrpSpPr>
          <p:cNvPr id="314" name="Google Shape;314;p28"/>
          <p:cNvGrpSpPr/>
          <p:nvPr/>
        </p:nvGrpSpPr>
        <p:grpSpPr>
          <a:xfrm>
            <a:off x="0" y="1768513"/>
            <a:ext cx="9144001" cy="3884363"/>
            <a:chOff x="0" y="1768513"/>
            <a:chExt cx="9144001" cy="3884363"/>
          </a:xfrm>
        </p:grpSpPr>
        <p:pic>
          <p:nvPicPr>
            <p:cNvPr id="315" name="Google Shape;315;p28"/>
            <p:cNvPicPr preferRelativeResize="0"/>
            <p:nvPr/>
          </p:nvPicPr>
          <p:blipFill>
            <a:blip r:embed="rId4">
              <a:alphaModFix/>
            </a:blip>
            <a:stretch>
              <a:fillRect/>
            </a:stretch>
          </p:blipFill>
          <p:spPr>
            <a:xfrm>
              <a:off x="0" y="1768513"/>
              <a:ext cx="1254528" cy="3314274"/>
            </a:xfrm>
            <a:prstGeom prst="rect">
              <a:avLst/>
            </a:prstGeom>
            <a:noFill/>
            <a:ln>
              <a:noFill/>
            </a:ln>
          </p:spPr>
        </p:pic>
        <p:pic>
          <p:nvPicPr>
            <p:cNvPr id="316" name="Google Shape;316;p28"/>
            <p:cNvPicPr preferRelativeResize="0"/>
            <p:nvPr/>
          </p:nvPicPr>
          <p:blipFill rotWithShape="1">
            <a:blip r:embed="rId5">
              <a:alphaModFix/>
            </a:blip>
            <a:srcRect l="37830" t="-50" b="58168"/>
            <a:stretch/>
          </p:blipFill>
          <p:spPr>
            <a:xfrm>
              <a:off x="3459250" y="2913400"/>
              <a:ext cx="5684751" cy="2739477"/>
            </a:xfrm>
            <a:prstGeom prst="rect">
              <a:avLst/>
            </a:prstGeom>
            <a:noFill/>
            <a:ln>
              <a:noFill/>
            </a:ln>
          </p:spPr>
        </p:pic>
      </p:grpSp>
      <p:grpSp>
        <p:nvGrpSpPr>
          <p:cNvPr id="317" name="Google Shape;317;p28"/>
          <p:cNvGrpSpPr/>
          <p:nvPr/>
        </p:nvGrpSpPr>
        <p:grpSpPr>
          <a:xfrm>
            <a:off x="-1022435" y="4489912"/>
            <a:ext cx="11188876" cy="958388"/>
            <a:chOff x="2" y="4185112"/>
            <a:chExt cx="11188876" cy="958388"/>
          </a:xfrm>
        </p:grpSpPr>
        <p:pic>
          <p:nvPicPr>
            <p:cNvPr id="318" name="Google Shape;318;p28"/>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319" name="Google Shape;319;p28"/>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320" name="Google Shape;320;p28"/>
            <p:cNvPicPr preferRelativeResize="0"/>
            <p:nvPr/>
          </p:nvPicPr>
          <p:blipFill>
            <a:blip r:embed="rId6">
              <a:alphaModFix/>
            </a:blip>
            <a:stretch>
              <a:fillRect/>
            </a:stretch>
          </p:blipFill>
          <p:spPr>
            <a:xfrm>
              <a:off x="6687077" y="4185112"/>
              <a:ext cx="4501801" cy="958388"/>
            </a:xfrm>
            <a:prstGeom prst="rect">
              <a:avLst/>
            </a:prstGeom>
            <a:noFill/>
            <a:ln>
              <a:noFill/>
            </a:ln>
          </p:spPr>
        </p:pic>
      </p:grpSp>
      <p:sp>
        <p:nvSpPr>
          <p:cNvPr id="321" name="Google Shape;321;p28"/>
          <p:cNvSpPr txBox="1">
            <a:spLocks noGrp="1"/>
          </p:cNvSpPr>
          <p:nvPr>
            <p:ph type="ctrTitle"/>
          </p:nvPr>
        </p:nvSpPr>
        <p:spPr>
          <a:xfrm>
            <a:off x="2163125" y="705900"/>
            <a:ext cx="6498300" cy="152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Obstacle Avoiding and Auto-Parking Car  </a:t>
            </a:r>
            <a:endParaRPr b="0" dirty="0">
              <a:latin typeface="Sora Light"/>
              <a:ea typeface="Sora Light"/>
              <a:cs typeface="Sora Light"/>
              <a:sym typeface="Sora Light"/>
            </a:endParaRPr>
          </a:p>
        </p:txBody>
      </p:sp>
      <p:pic>
        <p:nvPicPr>
          <p:cNvPr id="322" name="Google Shape;322;p28"/>
          <p:cNvPicPr preferRelativeResize="0"/>
          <p:nvPr/>
        </p:nvPicPr>
        <p:blipFill rotWithShape="1">
          <a:blip r:embed="rId7">
            <a:alphaModFix/>
          </a:blip>
          <a:srcRect l="49" r="49"/>
          <a:stretch/>
        </p:blipFill>
        <p:spPr>
          <a:xfrm>
            <a:off x="198150" y="2698400"/>
            <a:ext cx="4911048" cy="2407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1"/>
        <p:cNvGrpSpPr/>
        <p:nvPr/>
      </p:nvGrpSpPr>
      <p:grpSpPr>
        <a:xfrm>
          <a:off x="0" y="0"/>
          <a:ext cx="0" cy="0"/>
          <a:chOff x="0" y="0"/>
          <a:chExt cx="0" cy="0"/>
        </a:xfrm>
      </p:grpSpPr>
      <p:sp>
        <p:nvSpPr>
          <p:cNvPr id="452" name="Google Shape;452;p37"/>
          <p:cNvSpPr txBox="1">
            <a:spLocks noGrp="1"/>
          </p:cNvSpPr>
          <p:nvPr>
            <p:ph type="title"/>
          </p:nvPr>
        </p:nvSpPr>
        <p:spPr>
          <a:xfrm>
            <a:off x="2109225" y="1276325"/>
            <a:ext cx="4995900" cy="14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 Implementation</a:t>
            </a:r>
            <a:endParaRPr/>
          </a:p>
        </p:txBody>
      </p:sp>
      <p:sp>
        <p:nvSpPr>
          <p:cNvPr id="453" name="Google Shape;453;p37"/>
          <p:cNvSpPr txBox="1">
            <a:spLocks noGrp="1"/>
          </p:cNvSpPr>
          <p:nvPr>
            <p:ph type="title" idx="2"/>
          </p:nvPr>
        </p:nvSpPr>
        <p:spPr>
          <a:xfrm>
            <a:off x="3954150" y="4633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454" name="Google Shape;454;p37"/>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455" name="Google Shape;455;p37"/>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456" name="Google Shape;456;p37"/>
          <p:cNvPicPr preferRelativeResize="0"/>
          <p:nvPr/>
        </p:nvPicPr>
        <p:blipFill>
          <a:blip r:embed="rId5">
            <a:alphaModFix/>
          </a:blip>
          <a:stretch>
            <a:fillRect/>
          </a:stretch>
        </p:blipFill>
        <p:spPr>
          <a:xfrm>
            <a:off x="2587078" y="3252762"/>
            <a:ext cx="1250685" cy="147194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457200" lvl="0" indent="-419100" algn="ctr" rtl="0">
              <a:spcBef>
                <a:spcPts val="0"/>
              </a:spcBef>
              <a:spcAft>
                <a:spcPts val="0"/>
              </a:spcAft>
              <a:buSzPts val="3000"/>
              <a:buAutoNum type="arabicPeriod"/>
            </a:pPr>
            <a:r>
              <a:rPr lang="en" dirty="0"/>
              <a:t>Obstacle Avoidance </a:t>
            </a:r>
            <a:endParaRPr dirty="0"/>
          </a:p>
        </p:txBody>
      </p:sp>
      <p:sp>
        <p:nvSpPr>
          <p:cNvPr id="462" name="Google Shape;462;p38"/>
          <p:cNvSpPr txBox="1">
            <a:spLocks noGrp="1"/>
          </p:cNvSpPr>
          <p:nvPr>
            <p:ph type="subTitle" idx="4"/>
          </p:nvPr>
        </p:nvSpPr>
        <p:spPr>
          <a:xfrm>
            <a:off x="545325" y="1310450"/>
            <a:ext cx="2771700" cy="95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Sensor Integration and Obstacle Detection</a:t>
            </a:r>
            <a:endParaRPr dirty="0"/>
          </a:p>
        </p:txBody>
      </p:sp>
      <p:sp>
        <p:nvSpPr>
          <p:cNvPr id="463" name="Google Shape;463;p38"/>
          <p:cNvSpPr txBox="1">
            <a:spLocks noGrp="1"/>
          </p:cNvSpPr>
          <p:nvPr>
            <p:ph type="subTitle" idx="5"/>
          </p:nvPr>
        </p:nvSpPr>
        <p:spPr>
          <a:xfrm>
            <a:off x="3316900" y="1310375"/>
            <a:ext cx="2806200" cy="95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Autonomous Navigation and Path Planning</a:t>
            </a:r>
            <a:endParaRPr/>
          </a:p>
        </p:txBody>
      </p:sp>
      <p:sp>
        <p:nvSpPr>
          <p:cNvPr id="464" name="Google Shape;464;p38"/>
          <p:cNvSpPr txBox="1">
            <a:spLocks noGrp="1"/>
          </p:cNvSpPr>
          <p:nvPr>
            <p:ph type="subTitle" idx="1"/>
          </p:nvPr>
        </p:nvSpPr>
        <p:spPr>
          <a:xfrm>
            <a:off x="284675" y="2268275"/>
            <a:ext cx="2888400" cy="19527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Font typeface="Sora"/>
              <a:buChar char="●"/>
            </a:pPr>
            <a:r>
              <a:rPr lang="en" dirty="0">
                <a:latin typeface="Sora"/>
                <a:ea typeface="Sora"/>
                <a:cs typeface="Sora"/>
                <a:sym typeface="Sora"/>
              </a:rPr>
              <a:t>The front ultrasonic sensor is attached to a servo, so it can turn around 180 degrees to check for any obstacles and find a clear path to drive on.</a:t>
            </a:r>
            <a:endParaRPr dirty="0">
              <a:latin typeface="Sora"/>
              <a:ea typeface="Sora"/>
              <a:cs typeface="Sora"/>
              <a:sym typeface="Sora"/>
            </a:endParaRPr>
          </a:p>
          <a:p>
            <a:pPr marL="0" lvl="0" indent="0" algn="l" rtl="0">
              <a:spcBef>
                <a:spcPts val="0"/>
              </a:spcBef>
              <a:spcAft>
                <a:spcPts val="0"/>
              </a:spcAft>
              <a:buNone/>
            </a:pPr>
            <a:endParaRPr dirty="0">
              <a:latin typeface="Sora"/>
              <a:ea typeface="Sora"/>
              <a:cs typeface="Sora"/>
              <a:sym typeface="Sora"/>
            </a:endParaRPr>
          </a:p>
          <a:p>
            <a:pPr marL="457200" lvl="0" indent="-304800" algn="just" rtl="0">
              <a:spcBef>
                <a:spcPts val="0"/>
              </a:spcBef>
              <a:spcAft>
                <a:spcPts val="0"/>
              </a:spcAft>
              <a:buSzPts val="1200"/>
              <a:buFont typeface="Sora"/>
              <a:buChar char="●"/>
            </a:pPr>
            <a:r>
              <a:rPr lang="en" dirty="0">
                <a:latin typeface="Sora"/>
                <a:ea typeface="Sora"/>
                <a:cs typeface="Sora"/>
                <a:sym typeface="Sora"/>
              </a:rPr>
              <a:t>We used the </a:t>
            </a:r>
            <a:r>
              <a:rPr lang="en" b="1" dirty="0">
                <a:solidFill>
                  <a:schemeClr val="dk2"/>
                </a:solidFill>
                <a:latin typeface="Sora"/>
                <a:ea typeface="Sora"/>
                <a:cs typeface="Sora"/>
                <a:sym typeface="Sora"/>
              </a:rPr>
              <a:t>NewPing</a:t>
            </a:r>
            <a:r>
              <a:rPr lang="en" dirty="0">
                <a:latin typeface="Sora"/>
                <a:ea typeface="Sora"/>
                <a:cs typeface="Sora"/>
                <a:sym typeface="Sora"/>
              </a:rPr>
              <a:t> library in Arduino to interface with ultrasonic distance sensors.</a:t>
            </a:r>
            <a:endParaRPr dirty="0">
              <a:latin typeface="Sora"/>
              <a:ea typeface="Sora"/>
              <a:cs typeface="Sora"/>
              <a:sym typeface="Sora"/>
            </a:endParaRPr>
          </a:p>
          <a:p>
            <a:pPr marL="0" lvl="0" indent="0" algn="l" rtl="0">
              <a:spcBef>
                <a:spcPts val="0"/>
              </a:spcBef>
              <a:spcAft>
                <a:spcPts val="0"/>
              </a:spcAft>
              <a:buNone/>
            </a:pPr>
            <a:endParaRPr dirty="0"/>
          </a:p>
        </p:txBody>
      </p:sp>
      <p:sp>
        <p:nvSpPr>
          <p:cNvPr id="465" name="Google Shape;465;p38"/>
          <p:cNvSpPr txBox="1">
            <a:spLocks noGrp="1"/>
          </p:cNvSpPr>
          <p:nvPr>
            <p:ph type="subTitle" idx="2"/>
          </p:nvPr>
        </p:nvSpPr>
        <p:spPr>
          <a:xfrm>
            <a:off x="3571653" y="2268273"/>
            <a:ext cx="2305500" cy="1501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latin typeface="Sora"/>
                <a:ea typeface="Sora"/>
                <a:cs typeface="Sora"/>
                <a:sym typeface="Sora"/>
              </a:rPr>
              <a:t>The obstacle avoidance logic is integrated into the car's movement, allowing it to adjust its path dynamically based on the detected obstacles.</a:t>
            </a:r>
            <a:endParaRPr dirty="0">
              <a:latin typeface="Sora"/>
              <a:ea typeface="Sora"/>
              <a:cs typeface="Sora"/>
              <a:sym typeface="Sora"/>
            </a:endParaRPr>
          </a:p>
        </p:txBody>
      </p:sp>
      <p:sp>
        <p:nvSpPr>
          <p:cNvPr id="466" name="Google Shape;466;p38"/>
          <p:cNvSpPr txBox="1">
            <a:spLocks noGrp="1"/>
          </p:cNvSpPr>
          <p:nvPr>
            <p:ph type="subTitle" idx="3"/>
          </p:nvPr>
        </p:nvSpPr>
        <p:spPr>
          <a:xfrm>
            <a:off x="5970775" y="2268275"/>
            <a:ext cx="3042900" cy="17703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b="1" dirty="0">
                <a:solidFill>
                  <a:schemeClr val="dk2"/>
                </a:solidFill>
                <a:latin typeface="Sora"/>
                <a:ea typeface="Sora"/>
                <a:cs typeface="Sora"/>
                <a:sym typeface="Sora"/>
              </a:rPr>
              <a:t>`obstacle_avoid()` </a:t>
            </a:r>
            <a:r>
              <a:rPr lang="en" dirty="0">
                <a:latin typeface="Sora"/>
                <a:ea typeface="Sora"/>
                <a:cs typeface="Sora"/>
                <a:sym typeface="Sora"/>
              </a:rPr>
              <a:t>function is responsible for handling the obstacle avoidance logic</a:t>
            </a:r>
            <a:r>
              <a:rPr lang="en" sz="1100" dirty="0">
                <a:solidFill>
                  <a:srgbClr val="000000"/>
                </a:solidFill>
                <a:latin typeface="Arial"/>
                <a:ea typeface="Arial"/>
                <a:cs typeface="Arial"/>
                <a:sym typeface="Arial"/>
              </a:rPr>
              <a:t>.</a:t>
            </a:r>
            <a:endParaRPr sz="1100" dirty="0">
              <a:solidFill>
                <a:srgbClr val="000000"/>
              </a:solidFill>
              <a:latin typeface="Arial"/>
              <a:ea typeface="Arial"/>
              <a:cs typeface="Arial"/>
              <a:sym typeface="Arial"/>
            </a:endParaRPr>
          </a:p>
          <a:p>
            <a:pPr marL="457200" lvl="0" indent="0" algn="just" rtl="0">
              <a:spcBef>
                <a:spcPts val="0"/>
              </a:spcBef>
              <a:spcAft>
                <a:spcPts val="0"/>
              </a:spcAft>
              <a:buNone/>
            </a:pPr>
            <a:endParaRPr sz="1100" dirty="0">
              <a:solidFill>
                <a:srgbClr val="000000"/>
              </a:solidFill>
              <a:latin typeface="Arial"/>
              <a:ea typeface="Arial"/>
              <a:cs typeface="Arial"/>
              <a:sym typeface="Arial"/>
            </a:endParaRPr>
          </a:p>
          <a:p>
            <a:pPr marL="457200" lvl="0" indent="-304800" algn="just" rtl="0">
              <a:spcBef>
                <a:spcPts val="0"/>
              </a:spcBef>
              <a:spcAft>
                <a:spcPts val="0"/>
              </a:spcAft>
              <a:buSzPts val="1200"/>
              <a:buFont typeface="Sora"/>
              <a:buChar char="●"/>
            </a:pPr>
            <a:r>
              <a:rPr lang="en" dirty="0">
                <a:latin typeface="Sora"/>
                <a:ea typeface="Sora"/>
                <a:cs typeface="Sora"/>
                <a:sym typeface="Sora"/>
              </a:rPr>
              <a:t>It starts by reading the distance from the ultrasonic sensor using the `readPing()` function.</a:t>
            </a:r>
            <a:endParaRPr sz="1100" dirty="0">
              <a:solidFill>
                <a:srgbClr val="000000"/>
              </a:solidFill>
              <a:latin typeface="Arial"/>
              <a:ea typeface="Arial"/>
              <a:cs typeface="Arial"/>
              <a:sym typeface="Arial"/>
            </a:endParaRPr>
          </a:p>
        </p:txBody>
      </p:sp>
      <p:sp>
        <p:nvSpPr>
          <p:cNvPr id="467" name="Google Shape;467;p38"/>
          <p:cNvSpPr txBox="1">
            <a:spLocks noGrp="1"/>
          </p:cNvSpPr>
          <p:nvPr>
            <p:ph type="subTitle" idx="6"/>
          </p:nvPr>
        </p:nvSpPr>
        <p:spPr>
          <a:xfrm>
            <a:off x="6312400" y="1310375"/>
            <a:ext cx="2771700" cy="83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Obstacle Avoidance </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2">
                                            <p:txEl>
                                              <p:pRg st="0" end="0"/>
                                            </p:txEl>
                                          </p:spTgt>
                                        </p:tgtEl>
                                        <p:attrNameLst>
                                          <p:attrName>style.visibility</p:attrName>
                                        </p:attrNameLst>
                                      </p:cBhvr>
                                      <p:to>
                                        <p:strVal val="visible"/>
                                      </p:to>
                                    </p:set>
                                    <p:animEffect transition="in" filter="wipe(down)">
                                      <p:cBhvr>
                                        <p:cTn id="7" dur="500"/>
                                        <p:tgtEl>
                                          <p:spTgt spid="4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64">
                                            <p:txEl>
                                              <p:pRg st="0" end="0"/>
                                            </p:txEl>
                                          </p:spTgt>
                                        </p:tgtEl>
                                        <p:attrNameLst>
                                          <p:attrName>style.visibility</p:attrName>
                                        </p:attrNameLst>
                                      </p:cBhvr>
                                      <p:to>
                                        <p:strVal val="visible"/>
                                      </p:to>
                                    </p:set>
                                    <p:animEffect transition="in" filter="fade">
                                      <p:cBhvr>
                                        <p:cTn id="12" dur="1000"/>
                                        <p:tgtEl>
                                          <p:spTgt spid="464">
                                            <p:txEl>
                                              <p:pRg st="0" end="0"/>
                                            </p:txEl>
                                          </p:spTgt>
                                        </p:tgtEl>
                                      </p:cBhvr>
                                    </p:animEffect>
                                    <p:anim calcmode="lin" valueType="num">
                                      <p:cBhvr>
                                        <p:cTn id="13" dur="1000" fill="hold"/>
                                        <p:tgtEl>
                                          <p:spTgt spid="46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64">
                                            <p:txEl>
                                              <p:pRg st="2" end="2"/>
                                            </p:txEl>
                                          </p:spTgt>
                                        </p:tgtEl>
                                        <p:attrNameLst>
                                          <p:attrName>style.visibility</p:attrName>
                                        </p:attrNameLst>
                                      </p:cBhvr>
                                      <p:to>
                                        <p:strVal val="visible"/>
                                      </p:to>
                                    </p:set>
                                    <p:animEffect transition="in" filter="fade">
                                      <p:cBhvr>
                                        <p:cTn id="19" dur="1000"/>
                                        <p:tgtEl>
                                          <p:spTgt spid="464">
                                            <p:txEl>
                                              <p:pRg st="2" end="2"/>
                                            </p:txEl>
                                          </p:spTgt>
                                        </p:tgtEl>
                                      </p:cBhvr>
                                    </p:animEffect>
                                    <p:anim calcmode="lin" valueType="num">
                                      <p:cBhvr>
                                        <p:cTn id="20" dur="1000" fill="hold"/>
                                        <p:tgtEl>
                                          <p:spTgt spid="46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6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63">
                                            <p:txEl>
                                              <p:pRg st="0" end="0"/>
                                            </p:txEl>
                                          </p:spTgt>
                                        </p:tgtEl>
                                        <p:attrNameLst>
                                          <p:attrName>style.visibility</p:attrName>
                                        </p:attrNameLst>
                                      </p:cBhvr>
                                      <p:to>
                                        <p:strVal val="visible"/>
                                      </p:to>
                                    </p:set>
                                    <p:animEffect transition="in" filter="wipe(down)">
                                      <p:cBhvr>
                                        <p:cTn id="26" dur="500"/>
                                        <p:tgtEl>
                                          <p:spTgt spid="46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65">
                                            <p:txEl>
                                              <p:pRg st="0" end="0"/>
                                            </p:txEl>
                                          </p:spTgt>
                                        </p:tgtEl>
                                        <p:attrNameLst>
                                          <p:attrName>style.visibility</p:attrName>
                                        </p:attrNameLst>
                                      </p:cBhvr>
                                      <p:to>
                                        <p:strVal val="visible"/>
                                      </p:to>
                                    </p:set>
                                    <p:animEffect transition="in" filter="fade">
                                      <p:cBhvr>
                                        <p:cTn id="31" dur="1000"/>
                                        <p:tgtEl>
                                          <p:spTgt spid="465">
                                            <p:txEl>
                                              <p:pRg st="0" end="0"/>
                                            </p:txEl>
                                          </p:spTgt>
                                        </p:tgtEl>
                                      </p:cBhvr>
                                    </p:animEffect>
                                    <p:anim calcmode="lin" valueType="num">
                                      <p:cBhvr>
                                        <p:cTn id="32" dur="1000" fill="hold"/>
                                        <p:tgtEl>
                                          <p:spTgt spid="465">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67">
                                            <p:txEl>
                                              <p:pRg st="0" end="0"/>
                                            </p:txEl>
                                          </p:spTgt>
                                        </p:tgtEl>
                                        <p:attrNameLst>
                                          <p:attrName>style.visibility</p:attrName>
                                        </p:attrNameLst>
                                      </p:cBhvr>
                                      <p:to>
                                        <p:strVal val="visible"/>
                                      </p:to>
                                    </p:set>
                                    <p:animEffect transition="in" filter="wipe(down)">
                                      <p:cBhvr>
                                        <p:cTn id="38" dur="500"/>
                                        <p:tgtEl>
                                          <p:spTgt spid="46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66">
                                            <p:txEl>
                                              <p:pRg st="0" end="0"/>
                                            </p:txEl>
                                          </p:spTgt>
                                        </p:tgtEl>
                                        <p:attrNameLst>
                                          <p:attrName>style.visibility</p:attrName>
                                        </p:attrNameLst>
                                      </p:cBhvr>
                                      <p:to>
                                        <p:strVal val="visible"/>
                                      </p:to>
                                    </p:set>
                                    <p:animEffect transition="in" filter="fade">
                                      <p:cBhvr>
                                        <p:cTn id="43" dur="1000"/>
                                        <p:tgtEl>
                                          <p:spTgt spid="466">
                                            <p:txEl>
                                              <p:pRg st="0" end="0"/>
                                            </p:txEl>
                                          </p:spTgt>
                                        </p:tgtEl>
                                      </p:cBhvr>
                                    </p:animEffect>
                                    <p:anim calcmode="lin" valueType="num">
                                      <p:cBhvr>
                                        <p:cTn id="44" dur="1000" fill="hold"/>
                                        <p:tgtEl>
                                          <p:spTgt spid="466">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4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66">
                                            <p:txEl>
                                              <p:pRg st="2" end="2"/>
                                            </p:txEl>
                                          </p:spTgt>
                                        </p:tgtEl>
                                        <p:attrNameLst>
                                          <p:attrName>style.visibility</p:attrName>
                                        </p:attrNameLst>
                                      </p:cBhvr>
                                      <p:to>
                                        <p:strVal val="visible"/>
                                      </p:to>
                                    </p:set>
                                    <p:animEffect transition="in" filter="fade">
                                      <p:cBhvr>
                                        <p:cTn id="50" dur="1000"/>
                                        <p:tgtEl>
                                          <p:spTgt spid="466">
                                            <p:txEl>
                                              <p:pRg st="2" end="2"/>
                                            </p:txEl>
                                          </p:spTgt>
                                        </p:tgtEl>
                                      </p:cBhvr>
                                    </p:animEffect>
                                    <p:anim calcmode="lin" valueType="num">
                                      <p:cBhvr>
                                        <p:cTn id="51" dur="1000" fill="hold"/>
                                        <p:tgtEl>
                                          <p:spTgt spid="466">
                                            <p:txEl>
                                              <p:pRg st="2" end="2"/>
                                            </p:txEl>
                                          </p:spTgt>
                                        </p:tgtEl>
                                        <p:attrNameLst>
                                          <p:attrName>ppt_x</p:attrName>
                                        </p:attrNameLst>
                                      </p:cBhvr>
                                      <p:tavLst>
                                        <p:tav tm="0">
                                          <p:val>
                                            <p:strVal val="#ppt_x"/>
                                          </p:val>
                                        </p:tav>
                                        <p:tav tm="100000">
                                          <p:val>
                                            <p:strVal val="#ppt_x"/>
                                          </p:val>
                                        </p:tav>
                                      </p:tavLst>
                                    </p:anim>
                                    <p:anim calcmode="lin" valueType="num">
                                      <p:cBhvr>
                                        <p:cTn id="52" dur="1000" fill="hold"/>
                                        <p:tgtEl>
                                          <p:spTgt spid="46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build="p"/>
      <p:bldP spid="463" grpId="0" build="p"/>
      <p:bldP spid="464" grpId="0" build="p"/>
      <p:bldP spid="465" grpId="0" build="p"/>
      <p:bldP spid="466" grpId="0" build="p"/>
      <p:bldP spid="46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 Auto Parallel Parking</a:t>
            </a:r>
            <a:endParaRPr/>
          </a:p>
        </p:txBody>
      </p:sp>
      <p:sp>
        <p:nvSpPr>
          <p:cNvPr id="473" name="Google Shape;473;p39"/>
          <p:cNvSpPr txBox="1">
            <a:spLocks noGrp="1"/>
          </p:cNvSpPr>
          <p:nvPr>
            <p:ph type="subTitle" idx="4"/>
          </p:nvPr>
        </p:nvSpPr>
        <p:spPr>
          <a:xfrm>
            <a:off x="560825" y="1157975"/>
            <a:ext cx="2612100" cy="9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Sensor Integration </a:t>
            </a:r>
            <a:endParaRPr dirty="0"/>
          </a:p>
        </p:txBody>
      </p:sp>
      <p:sp>
        <p:nvSpPr>
          <p:cNvPr id="474" name="Google Shape;474;p39"/>
          <p:cNvSpPr txBox="1">
            <a:spLocks noGrp="1"/>
          </p:cNvSpPr>
          <p:nvPr>
            <p:ph type="subTitle" idx="5"/>
          </p:nvPr>
        </p:nvSpPr>
        <p:spPr>
          <a:xfrm>
            <a:off x="3310100" y="1157975"/>
            <a:ext cx="27369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Parking Spot Detection</a:t>
            </a:r>
            <a:endParaRPr dirty="0"/>
          </a:p>
        </p:txBody>
      </p:sp>
      <p:sp>
        <p:nvSpPr>
          <p:cNvPr id="475" name="Google Shape;475;p39"/>
          <p:cNvSpPr txBox="1">
            <a:spLocks noGrp="1"/>
          </p:cNvSpPr>
          <p:nvPr>
            <p:ph type="subTitle" idx="1"/>
          </p:nvPr>
        </p:nvSpPr>
        <p:spPr>
          <a:xfrm>
            <a:off x="284675" y="2192075"/>
            <a:ext cx="2888400" cy="19527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Font typeface="Sora"/>
              <a:buChar char="●"/>
            </a:pPr>
            <a:r>
              <a:rPr lang="en" dirty="0">
                <a:latin typeface="Sora"/>
                <a:ea typeface="Sora"/>
                <a:cs typeface="Sora"/>
                <a:sym typeface="Sora"/>
              </a:rPr>
              <a:t>Solution relies on ultrasonic sensor readings.</a:t>
            </a:r>
            <a:endParaRPr dirty="0">
              <a:latin typeface="Sora"/>
              <a:ea typeface="Sora"/>
              <a:cs typeface="Sora"/>
              <a:sym typeface="Sora"/>
            </a:endParaRPr>
          </a:p>
          <a:p>
            <a:pPr marL="0" lvl="0" indent="0" algn="l" rtl="0">
              <a:spcBef>
                <a:spcPts val="0"/>
              </a:spcBef>
              <a:spcAft>
                <a:spcPts val="0"/>
              </a:spcAft>
              <a:buNone/>
            </a:pPr>
            <a:endParaRPr dirty="0">
              <a:latin typeface="Sora"/>
              <a:ea typeface="Sora"/>
              <a:cs typeface="Sora"/>
              <a:sym typeface="Sora"/>
            </a:endParaRPr>
          </a:p>
          <a:p>
            <a:pPr marL="457200" lvl="0" indent="-304800" algn="just" rtl="0">
              <a:spcBef>
                <a:spcPts val="0"/>
              </a:spcBef>
              <a:spcAft>
                <a:spcPts val="0"/>
              </a:spcAft>
              <a:buSzPts val="1200"/>
              <a:buFont typeface="Sora"/>
              <a:buChar char="●"/>
            </a:pPr>
            <a:r>
              <a:rPr lang="en" dirty="0">
                <a:latin typeface="Sora"/>
                <a:ea typeface="Sora"/>
                <a:cs typeface="Sora"/>
                <a:sym typeface="Sora"/>
              </a:rPr>
              <a:t>Three ultrasonics : Front, Back, and Side.</a:t>
            </a:r>
            <a:endParaRPr dirty="0">
              <a:latin typeface="Sora"/>
              <a:ea typeface="Sora"/>
              <a:cs typeface="Sora"/>
              <a:sym typeface="Sora"/>
            </a:endParaRPr>
          </a:p>
          <a:p>
            <a:pPr marL="457200" lvl="0" indent="0" algn="just" rtl="0">
              <a:spcBef>
                <a:spcPts val="0"/>
              </a:spcBef>
              <a:spcAft>
                <a:spcPts val="0"/>
              </a:spcAft>
              <a:buNone/>
            </a:pPr>
            <a:endParaRPr dirty="0">
              <a:latin typeface="Sora"/>
              <a:ea typeface="Sora"/>
              <a:cs typeface="Sora"/>
              <a:sym typeface="Sora"/>
            </a:endParaRPr>
          </a:p>
          <a:p>
            <a:pPr marL="457200" lvl="0" indent="-304800" algn="just" rtl="0">
              <a:spcBef>
                <a:spcPts val="0"/>
              </a:spcBef>
              <a:spcAft>
                <a:spcPts val="0"/>
              </a:spcAft>
              <a:buSzPts val="1200"/>
              <a:buFont typeface="Sora"/>
              <a:buChar char="●"/>
            </a:pPr>
            <a:r>
              <a:rPr lang="en" dirty="0">
                <a:latin typeface="Sora"/>
                <a:ea typeface="Sora"/>
                <a:cs typeface="Sora"/>
                <a:sym typeface="Sora"/>
              </a:rPr>
              <a:t>We used the </a:t>
            </a:r>
            <a:r>
              <a:rPr lang="en" b="1" dirty="0">
                <a:solidFill>
                  <a:schemeClr val="dk2"/>
                </a:solidFill>
                <a:latin typeface="Sora"/>
                <a:ea typeface="Sora"/>
                <a:cs typeface="Sora"/>
                <a:sym typeface="Sora"/>
              </a:rPr>
              <a:t>Ultrasonic </a:t>
            </a:r>
            <a:r>
              <a:rPr lang="en" dirty="0">
                <a:latin typeface="Sora"/>
                <a:ea typeface="Sora"/>
                <a:cs typeface="Sora"/>
                <a:sym typeface="Sora"/>
              </a:rPr>
              <a:t>library on Arduino to work with ultrasonic distance sensors.</a:t>
            </a:r>
            <a:endParaRPr dirty="0">
              <a:latin typeface="Sora"/>
              <a:ea typeface="Sora"/>
              <a:cs typeface="Sora"/>
              <a:sym typeface="Sora"/>
            </a:endParaRPr>
          </a:p>
          <a:p>
            <a:pPr marL="0" lvl="0" indent="0" algn="just" rtl="0">
              <a:spcBef>
                <a:spcPts val="0"/>
              </a:spcBef>
              <a:spcAft>
                <a:spcPts val="0"/>
              </a:spcAft>
              <a:buNone/>
            </a:pPr>
            <a:endParaRPr dirty="0">
              <a:latin typeface="Sora"/>
              <a:ea typeface="Sora"/>
              <a:cs typeface="Sora"/>
              <a:sym typeface="Sora"/>
            </a:endParaRPr>
          </a:p>
          <a:p>
            <a:pPr marL="0" lvl="0" indent="0" algn="l" rtl="0">
              <a:spcBef>
                <a:spcPts val="0"/>
              </a:spcBef>
              <a:spcAft>
                <a:spcPts val="0"/>
              </a:spcAft>
              <a:buNone/>
            </a:pPr>
            <a:endParaRPr dirty="0"/>
          </a:p>
        </p:txBody>
      </p:sp>
      <p:sp>
        <p:nvSpPr>
          <p:cNvPr id="476" name="Google Shape;476;p39"/>
          <p:cNvSpPr txBox="1">
            <a:spLocks noGrp="1"/>
          </p:cNvSpPr>
          <p:nvPr>
            <p:ph type="subTitle" idx="2"/>
          </p:nvPr>
        </p:nvSpPr>
        <p:spPr>
          <a:xfrm>
            <a:off x="3199100" y="2192075"/>
            <a:ext cx="2612100" cy="19527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Font typeface="Sora"/>
              <a:buChar char="●"/>
            </a:pPr>
            <a:r>
              <a:rPr lang="en" b="1" dirty="0">
                <a:solidFill>
                  <a:schemeClr val="dk2"/>
                </a:solidFill>
                <a:latin typeface="Sora"/>
                <a:ea typeface="Sora"/>
                <a:cs typeface="Sora"/>
                <a:sym typeface="Sora"/>
              </a:rPr>
              <a:t>`Check_Parking_Spot()`</a:t>
            </a:r>
            <a:r>
              <a:rPr lang="en" dirty="0">
                <a:latin typeface="Sora"/>
                <a:ea typeface="Sora"/>
                <a:cs typeface="Sora"/>
                <a:sym typeface="Sora"/>
              </a:rPr>
              <a:t> is responsible for detecting the parking spot and confirming its dimensions.</a:t>
            </a:r>
            <a:endParaRPr dirty="0">
              <a:latin typeface="Sora"/>
              <a:ea typeface="Sora"/>
              <a:cs typeface="Sora"/>
              <a:sym typeface="Sora"/>
            </a:endParaRPr>
          </a:p>
          <a:p>
            <a:pPr marL="457200" lvl="0" indent="0" algn="just" rtl="0">
              <a:spcBef>
                <a:spcPts val="0"/>
              </a:spcBef>
              <a:spcAft>
                <a:spcPts val="0"/>
              </a:spcAft>
              <a:buNone/>
            </a:pPr>
            <a:endParaRPr dirty="0">
              <a:latin typeface="Sora"/>
              <a:ea typeface="Sora"/>
              <a:cs typeface="Sora"/>
              <a:sym typeface="Sora"/>
            </a:endParaRPr>
          </a:p>
          <a:p>
            <a:pPr marL="457200" lvl="0" indent="-304800" algn="just" rtl="0">
              <a:spcBef>
                <a:spcPts val="0"/>
              </a:spcBef>
              <a:spcAft>
                <a:spcPts val="0"/>
              </a:spcAft>
              <a:buSzPts val="1200"/>
              <a:buFont typeface="Sora"/>
              <a:buChar char="●"/>
            </a:pPr>
            <a:r>
              <a:rPr lang="en" dirty="0">
                <a:latin typeface="Sora"/>
                <a:ea typeface="Sora"/>
                <a:cs typeface="Sora"/>
                <a:sym typeface="Sora"/>
              </a:rPr>
              <a:t>Front and side ultrasonic sensors are used to gather distance information.</a:t>
            </a:r>
            <a:endParaRPr dirty="0">
              <a:latin typeface="Sora"/>
              <a:ea typeface="Sora"/>
              <a:cs typeface="Sora"/>
              <a:sym typeface="Sora"/>
            </a:endParaRPr>
          </a:p>
          <a:p>
            <a:pPr marL="0" lvl="0" indent="0" algn="just" rtl="0">
              <a:spcBef>
                <a:spcPts val="0"/>
              </a:spcBef>
              <a:spcAft>
                <a:spcPts val="0"/>
              </a:spcAft>
              <a:buNone/>
            </a:pPr>
            <a:endParaRPr dirty="0">
              <a:latin typeface="Sora"/>
              <a:ea typeface="Sora"/>
              <a:cs typeface="Sora"/>
              <a:sym typeface="Sora"/>
            </a:endParaRPr>
          </a:p>
        </p:txBody>
      </p:sp>
      <p:sp>
        <p:nvSpPr>
          <p:cNvPr id="477" name="Google Shape;477;p39"/>
          <p:cNvSpPr txBox="1">
            <a:spLocks noGrp="1"/>
          </p:cNvSpPr>
          <p:nvPr>
            <p:ph type="subTitle" idx="3"/>
          </p:nvPr>
        </p:nvSpPr>
        <p:spPr>
          <a:xfrm>
            <a:off x="5793100" y="2192075"/>
            <a:ext cx="3197400" cy="19527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 b="1" dirty="0">
                <a:solidFill>
                  <a:schemeClr val="dk2"/>
                </a:solidFill>
                <a:latin typeface="Sora"/>
                <a:ea typeface="Sora"/>
                <a:cs typeface="Sora"/>
                <a:sym typeface="Sora"/>
              </a:rPr>
              <a:t>`Find_Park()`</a:t>
            </a:r>
            <a:r>
              <a:rPr lang="en" dirty="0">
                <a:latin typeface="Sora"/>
                <a:ea typeface="Sora"/>
                <a:cs typeface="Sora"/>
                <a:sym typeface="Sora"/>
              </a:rPr>
              <a:t> coordinates the parallel parking strategy.</a:t>
            </a:r>
            <a:endParaRPr dirty="0">
              <a:latin typeface="Sora"/>
              <a:ea typeface="Sora"/>
              <a:cs typeface="Sora"/>
              <a:sym typeface="Sora"/>
            </a:endParaRPr>
          </a:p>
          <a:p>
            <a:pPr marL="457200" lvl="0" indent="0" algn="just" rtl="0">
              <a:spcBef>
                <a:spcPts val="0"/>
              </a:spcBef>
              <a:spcAft>
                <a:spcPts val="0"/>
              </a:spcAft>
              <a:buNone/>
            </a:pPr>
            <a:endParaRPr dirty="0">
              <a:latin typeface="Sora"/>
              <a:ea typeface="Sora"/>
              <a:cs typeface="Sora"/>
              <a:sym typeface="Sora"/>
            </a:endParaRPr>
          </a:p>
          <a:p>
            <a:pPr marL="457200" lvl="0" indent="-304800" algn="just" rtl="0">
              <a:spcBef>
                <a:spcPts val="0"/>
              </a:spcBef>
              <a:spcAft>
                <a:spcPts val="0"/>
              </a:spcAft>
              <a:buSzPts val="1200"/>
              <a:buChar char="●"/>
            </a:pPr>
            <a:r>
              <a:rPr lang="en" dirty="0">
                <a:latin typeface="Sora"/>
                <a:ea typeface="Sora"/>
                <a:cs typeface="Sora"/>
                <a:sym typeface="Sora"/>
              </a:rPr>
              <a:t>The parking status is 3, meaning that the parking spot is available, so the car is stopped, and the parking status is set to 4 (start parallel parking).</a:t>
            </a:r>
            <a:endParaRPr dirty="0">
              <a:latin typeface="Sora"/>
              <a:ea typeface="Sora"/>
              <a:cs typeface="Sora"/>
              <a:sym typeface="Sora"/>
            </a:endParaRPr>
          </a:p>
          <a:p>
            <a:pPr marL="457200" lvl="0" indent="0" algn="just" rtl="0">
              <a:spcBef>
                <a:spcPts val="0"/>
              </a:spcBef>
              <a:spcAft>
                <a:spcPts val="0"/>
              </a:spcAft>
              <a:buNone/>
            </a:pPr>
            <a:endParaRPr sz="1100" dirty="0">
              <a:solidFill>
                <a:srgbClr val="000000"/>
              </a:solidFill>
              <a:latin typeface="Arial"/>
              <a:ea typeface="Arial"/>
              <a:cs typeface="Arial"/>
              <a:sym typeface="Arial"/>
            </a:endParaRPr>
          </a:p>
        </p:txBody>
      </p:sp>
      <p:sp>
        <p:nvSpPr>
          <p:cNvPr id="478" name="Google Shape;478;p39"/>
          <p:cNvSpPr txBox="1">
            <a:spLocks noGrp="1"/>
          </p:cNvSpPr>
          <p:nvPr>
            <p:ph type="subTitle" idx="6"/>
          </p:nvPr>
        </p:nvSpPr>
        <p:spPr>
          <a:xfrm>
            <a:off x="6506275" y="1157975"/>
            <a:ext cx="2305500" cy="10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Parallel Parking Strategy</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animEffect transition="in" filter="wipe(down)">
                                      <p:cBhvr>
                                        <p:cTn id="7" dur="500"/>
                                        <p:tgtEl>
                                          <p:spTgt spid="4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75">
                                            <p:txEl>
                                              <p:pRg st="0" end="0"/>
                                            </p:txEl>
                                          </p:spTgt>
                                        </p:tgtEl>
                                        <p:attrNameLst>
                                          <p:attrName>style.visibility</p:attrName>
                                        </p:attrNameLst>
                                      </p:cBhvr>
                                      <p:to>
                                        <p:strVal val="visible"/>
                                      </p:to>
                                    </p:set>
                                    <p:animEffect transition="in" filter="fade">
                                      <p:cBhvr>
                                        <p:cTn id="12" dur="1000"/>
                                        <p:tgtEl>
                                          <p:spTgt spid="475">
                                            <p:txEl>
                                              <p:pRg st="0" end="0"/>
                                            </p:txEl>
                                          </p:spTgt>
                                        </p:tgtEl>
                                      </p:cBhvr>
                                    </p:animEffect>
                                    <p:anim calcmode="lin" valueType="num">
                                      <p:cBhvr>
                                        <p:cTn id="13" dur="1000" fill="hold"/>
                                        <p:tgtEl>
                                          <p:spTgt spid="47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75">
                                            <p:txEl>
                                              <p:pRg st="2" end="2"/>
                                            </p:txEl>
                                          </p:spTgt>
                                        </p:tgtEl>
                                        <p:attrNameLst>
                                          <p:attrName>style.visibility</p:attrName>
                                        </p:attrNameLst>
                                      </p:cBhvr>
                                      <p:to>
                                        <p:strVal val="visible"/>
                                      </p:to>
                                    </p:set>
                                    <p:animEffect transition="in" filter="fade">
                                      <p:cBhvr>
                                        <p:cTn id="19" dur="1000"/>
                                        <p:tgtEl>
                                          <p:spTgt spid="475">
                                            <p:txEl>
                                              <p:pRg st="2" end="2"/>
                                            </p:txEl>
                                          </p:spTgt>
                                        </p:tgtEl>
                                      </p:cBhvr>
                                    </p:animEffect>
                                    <p:anim calcmode="lin" valueType="num">
                                      <p:cBhvr>
                                        <p:cTn id="20" dur="1000" fill="hold"/>
                                        <p:tgtEl>
                                          <p:spTgt spid="47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75">
                                            <p:txEl>
                                              <p:pRg st="4" end="4"/>
                                            </p:txEl>
                                          </p:spTgt>
                                        </p:tgtEl>
                                        <p:attrNameLst>
                                          <p:attrName>style.visibility</p:attrName>
                                        </p:attrNameLst>
                                      </p:cBhvr>
                                      <p:to>
                                        <p:strVal val="visible"/>
                                      </p:to>
                                    </p:set>
                                    <p:animEffect transition="in" filter="fade">
                                      <p:cBhvr>
                                        <p:cTn id="26" dur="1000"/>
                                        <p:tgtEl>
                                          <p:spTgt spid="475">
                                            <p:txEl>
                                              <p:pRg st="4" end="4"/>
                                            </p:txEl>
                                          </p:spTgt>
                                        </p:tgtEl>
                                      </p:cBhvr>
                                    </p:animEffect>
                                    <p:anim calcmode="lin" valueType="num">
                                      <p:cBhvr>
                                        <p:cTn id="27" dur="1000" fill="hold"/>
                                        <p:tgtEl>
                                          <p:spTgt spid="47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4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474">
                                            <p:txEl>
                                              <p:pRg st="0" end="0"/>
                                            </p:txEl>
                                          </p:spTgt>
                                        </p:tgtEl>
                                        <p:attrNameLst>
                                          <p:attrName>style.visibility</p:attrName>
                                        </p:attrNameLst>
                                      </p:cBhvr>
                                      <p:to>
                                        <p:strVal val="visible"/>
                                      </p:to>
                                    </p:set>
                                    <p:animEffect transition="in" filter="wipe(down)">
                                      <p:cBhvr>
                                        <p:cTn id="33" dur="500"/>
                                        <p:tgtEl>
                                          <p:spTgt spid="47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76">
                                            <p:txEl>
                                              <p:pRg st="0" end="0"/>
                                            </p:txEl>
                                          </p:spTgt>
                                        </p:tgtEl>
                                        <p:attrNameLst>
                                          <p:attrName>style.visibility</p:attrName>
                                        </p:attrNameLst>
                                      </p:cBhvr>
                                      <p:to>
                                        <p:strVal val="visible"/>
                                      </p:to>
                                    </p:set>
                                    <p:animEffect transition="in" filter="fade">
                                      <p:cBhvr>
                                        <p:cTn id="38" dur="1000"/>
                                        <p:tgtEl>
                                          <p:spTgt spid="476">
                                            <p:txEl>
                                              <p:pRg st="0" end="0"/>
                                            </p:txEl>
                                          </p:spTgt>
                                        </p:tgtEl>
                                      </p:cBhvr>
                                    </p:animEffect>
                                    <p:anim calcmode="lin" valueType="num">
                                      <p:cBhvr>
                                        <p:cTn id="39" dur="1000" fill="hold"/>
                                        <p:tgtEl>
                                          <p:spTgt spid="476">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47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76">
                                            <p:txEl>
                                              <p:pRg st="2" end="2"/>
                                            </p:txEl>
                                          </p:spTgt>
                                        </p:tgtEl>
                                        <p:attrNameLst>
                                          <p:attrName>style.visibility</p:attrName>
                                        </p:attrNameLst>
                                      </p:cBhvr>
                                      <p:to>
                                        <p:strVal val="visible"/>
                                      </p:to>
                                    </p:set>
                                    <p:animEffect transition="in" filter="fade">
                                      <p:cBhvr>
                                        <p:cTn id="45" dur="1000"/>
                                        <p:tgtEl>
                                          <p:spTgt spid="476">
                                            <p:txEl>
                                              <p:pRg st="2" end="2"/>
                                            </p:txEl>
                                          </p:spTgt>
                                        </p:tgtEl>
                                      </p:cBhvr>
                                    </p:animEffect>
                                    <p:anim calcmode="lin" valueType="num">
                                      <p:cBhvr>
                                        <p:cTn id="46" dur="1000" fill="hold"/>
                                        <p:tgtEl>
                                          <p:spTgt spid="476">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47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78">
                                            <p:txEl>
                                              <p:pRg st="0" end="0"/>
                                            </p:txEl>
                                          </p:spTgt>
                                        </p:tgtEl>
                                        <p:attrNameLst>
                                          <p:attrName>style.visibility</p:attrName>
                                        </p:attrNameLst>
                                      </p:cBhvr>
                                      <p:to>
                                        <p:strVal val="visible"/>
                                      </p:to>
                                    </p:set>
                                    <p:animEffect transition="in" filter="wipe(down)">
                                      <p:cBhvr>
                                        <p:cTn id="52" dur="500"/>
                                        <p:tgtEl>
                                          <p:spTgt spid="478">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77">
                                            <p:txEl>
                                              <p:pRg st="0" end="0"/>
                                            </p:txEl>
                                          </p:spTgt>
                                        </p:tgtEl>
                                        <p:attrNameLst>
                                          <p:attrName>style.visibility</p:attrName>
                                        </p:attrNameLst>
                                      </p:cBhvr>
                                      <p:to>
                                        <p:strVal val="visible"/>
                                      </p:to>
                                    </p:set>
                                    <p:animEffect transition="in" filter="fade">
                                      <p:cBhvr>
                                        <p:cTn id="57" dur="1000"/>
                                        <p:tgtEl>
                                          <p:spTgt spid="477">
                                            <p:txEl>
                                              <p:pRg st="0" end="0"/>
                                            </p:txEl>
                                          </p:spTgt>
                                        </p:tgtEl>
                                      </p:cBhvr>
                                    </p:animEffect>
                                    <p:anim calcmode="lin" valueType="num">
                                      <p:cBhvr>
                                        <p:cTn id="58" dur="1000" fill="hold"/>
                                        <p:tgtEl>
                                          <p:spTgt spid="477">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4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77">
                                            <p:txEl>
                                              <p:pRg st="2" end="2"/>
                                            </p:txEl>
                                          </p:spTgt>
                                        </p:tgtEl>
                                        <p:attrNameLst>
                                          <p:attrName>style.visibility</p:attrName>
                                        </p:attrNameLst>
                                      </p:cBhvr>
                                      <p:to>
                                        <p:strVal val="visible"/>
                                      </p:to>
                                    </p:set>
                                    <p:animEffect transition="in" filter="fade">
                                      <p:cBhvr>
                                        <p:cTn id="64" dur="1000"/>
                                        <p:tgtEl>
                                          <p:spTgt spid="477">
                                            <p:txEl>
                                              <p:pRg st="2" end="2"/>
                                            </p:txEl>
                                          </p:spTgt>
                                        </p:tgtEl>
                                      </p:cBhvr>
                                    </p:animEffect>
                                    <p:anim calcmode="lin" valueType="num">
                                      <p:cBhvr>
                                        <p:cTn id="65" dur="1000" fill="hold"/>
                                        <p:tgtEl>
                                          <p:spTgt spid="477">
                                            <p:txEl>
                                              <p:pRg st="2" end="2"/>
                                            </p:txEl>
                                          </p:spTgt>
                                        </p:tgtEl>
                                        <p:attrNameLst>
                                          <p:attrName>ppt_x</p:attrName>
                                        </p:attrNameLst>
                                      </p:cBhvr>
                                      <p:tavLst>
                                        <p:tav tm="0">
                                          <p:val>
                                            <p:strVal val="#ppt_x"/>
                                          </p:val>
                                        </p:tav>
                                        <p:tav tm="100000">
                                          <p:val>
                                            <p:strVal val="#ppt_x"/>
                                          </p:val>
                                        </p:tav>
                                      </p:tavLst>
                                    </p:anim>
                                    <p:anim calcmode="lin" valueType="num">
                                      <p:cBhvr>
                                        <p:cTn id="66" dur="1000" fill="hold"/>
                                        <p:tgtEl>
                                          <p:spTgt spid="47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build="p"/>
      <p:bldP spid="474" grpId="0" build="p"/>
      <p:bldP spid="475" grpId="0" build="p"/>
      <p:bldP spid="476" grpId="0" build="p"/>
      <p:bldP spid="47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40"/>
          <p:cNvSpPr txBox="1">
            <a:spLocks noGrp="1"/>
          </p:cNvSpPr>
          <p:nvPr>
            <p:ph type="title"/>
          </p:nvPr>
        </p:nvSpPr>
        <p:spPr>
          <a:xfrm>
            <a:off x="2109225" y="1657325"/>
            <a:ext cx="4995900" cy="14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Flowchart</a:t>
            </a:r>
            <a:endParaRPr dirty="0"/>
          </a:p>
        </p:txBody>
      </p:sp>
      <p:sp>
        <p:nvSpPr>
          <p:cNvPr id="484" name="Google Shape;484;p40"/>
          <p:cNvSpPr txBox="1">
            <a:spLocks noGrp="1"/>
          </p:cNvSpPr>
          <p:nvPr>
            <p:ph type="title" idx="2"/>
          </p:nvPr>
        </p:nvSpPr>
        <p:spPr>
          <a:xfrm>
            <a:off x="3954150" y="4633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485" name="Google Shape;485;p40"/>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486" name="Google Shape;486;p40"/>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487" name="Google Shape;487;p40"/>
          <p:cNvPicPr preferRelativeResize="0"/>
          <p:nvPr/>
        </p:nvPicPr>
        <p:blipFill>
          <a:blip r:embed="rId5">
            <a:alphaModFix/>
          </a:blip>
          <a:stretch>
            <a:fillRect/>
          </a:stretch>
        </p:blipFill>
        <p:spPr>
          <a:xfrm>
            <a:off x="2587078" y="3252762"/>
            <a:ext cx="1250685" cy="1471946"/>
          </a:xfrm>
          <a:prstGeom prst="rect">
            <a:avLst/>
          </a:prstGeom>
          <a:noFill/>
          <a:ln>
            <a:noFill/>
          </a:ln>
        </p:spPr>
      </p:pic>
    </p:spTree>
    <p:extLst>
      <p:ext uri="{BB962C8B-B14F-4D97-AF65-F5344CB8AC3E}">
        <p14:creationId xmlns:p14="http://schemas.microsoft.com/office/powerpoint/2010/main" val="295945811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Obstacle Avoidance</a:t>
            </a:r>
            <a:endParaRPr dirty="0"/>
          </a:p>
        </p:txBody>
      </p:sp>
      <p:pic>
        <p:nvPicPr>
          <p:cNvPr id="3" name="Picture 2" descr="A diagram of a flowchart&#10;&#10;Description automatically generated">
            <a:extLst>
              <a:ext uri="{FF2B5EF4-FFF2-40B4-BE49-F238E27FC236}">
                <a16:creationId xmlns:a16="http://schemas.microsoft.com/office/drawing/2014/main" id="{635DF986-3147-17C4-B684-315C121D0265}"/>
              </a:ext>
            </a:extLst>
          </p:cNvPr>
          <p:cNvPicPr>
            <a:picLocks noChangeAspect="1"/>
          </p:cNvPicPr>
          <p:nvPr/>
        </p:nvPicPr>
        <p:blipFill>
          <a:blip r:embed="rId3">
            <a:alphaModFix/>
          </a:blip>
          <a:stretch>
            <a:fillRect/>
          </a:stretch>
        </p:blipFill>
        <p:spPr>
          <a:xfrm>
            <a:off x="2695353" y="1070890"/>
            <a:ext cx="3753293" cy="3670117"/>
          </a:xfrm>
          <a:prstGeom prst="rect">
            <a:avLst/>
          </a:prstGeom>
          <a:effectLst>
            <a:outerShdw blurRad="50800" dist="38100" dir="5400000" algn="t" rotWithShape="0">
              <a:prstClr val="black">
                <a:alpha val="40000"/>
              </a:prstClr>
            </a:outerShdw>
            <a:softEdge rad="31750"/>
          </a:effectLst>
        </p:spPr>
      </p:pic>
    </p:spTree>
    <p:extLst>
      <p:ext uri="{BB962C8B-B14F-4D97-AF65-F5344CB8AC3E}">
        <p14:creationId xmlns:p14="http://schemas.microsoft.com/office/powerpoint/2010/main" val="142901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000"/>
                                        <p:tgtEl>
                                          <p:spTgt spid="505"/>
                                        </p:tgtEl>
                                      </p:cBhvr>
                                    </p:animEffect>
                                    <p:anim calcmode="lin" valueType="num">
                                      <p:cBhvr>
                                        <p:cTn id="8" dur="1000" fill="hold"/>
                                        <p:tgtEl>
                                          <p:spTgt spid="505"/>
                                        </p:tgtEl>
                                        <p:attrNameLst>
                                          <p:attrName>ppt_x</p:attrName>
                                        </p:attrNameLst>
                                      </p:cBhvr>
                                      <p:tavLst>
                                        <p:tav tm="0">
                                          <p:val>
                                            <p:strVal val="#ppt_x"/>
                                          </p:val>
                                        </p:tav>
                                        <p:tav tm="100000">
                                          <p:val>
                                            <p:strVal val="#ppt_x"/>
                                          </p:val>
                                        </p:tav>
                                      </p:tavLst>
                                    </p:anim>
                                    <p:anim calcmode="lin" valueType="num">
                                      <p:cBhvr>
                                        <p:cTn id="9" dur="1000" fill="hold"/>
                                        <p:tgtEl>
                                          <p:spTgt spid="5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Parallel Auto-parking</a:t>
            </a:r>
            <a:endParaRPr dirty="0"/>
          </a:p>
        </p:txBody>
      </p:sp>
      <p:pic>
        <p:nvPicPr>
          <p:cNvPr id="4" name="Picture 3" descr="A diagram of a flowchart&#10;&#10;Description automatically generated">
            <a:extLst>
              <a:ext uri="{FF2B5EF4-FFF2-40B4-BE49-F238E27FC236}">
                <a16:creationId xmlns:a16="http://schemas.microsoft.com/office/drawing/2014/main" id="{A209454B-EE37-C2BE-43D7-60874E9F2412}"/>
              </a:ext>
            </a:extLst>
          </p:cNvPr>
          <p:cNvPicPr>
            <a:picLocks noChangeAspect="1"/>
          </p:cNvPicPr>
          <p:nvPr/>
        </p:nvPicPr>
        <p:blipFill>
          <a:blip r:embed="rId3"/>
          <a:stretch>
            <a:fillRect/>
          </a:stretch>
        </p:blipFill>
        <p:spPr>
          <a:xfrm>
            <a:off x="1222744" y="1155089"/>
            <a:ext cx="6895214" cy="3543386"/>
          </a:xfrm>
          <a:prstGeom prst="rect">
            <a:avLst/>
          </a:prstGeom>
          <a:effectLst>
            <a:outerShdw blurRad="50800" dist="38100" dir="5400000" algn="t" rotWithShape="0">
              <a:prstClr val="black">
                <a:alpha val="40000"/>
              </a:prstClr>
            </a:outerShdw>
            <a:softEdge rad="31750"/>
          </a:effectLst>
        </p:spPr>
      </p:pic>
    </p:spTree>
    <p:extLst>
      <p:ext uri="{BB962C8B-B14F-4D97-AF65-F5344CB8AC3E}">
        <p14:creationId xmlns:p14="http://schemas.microsoft.com/office/powerpoint/2010/main" val="648386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000"/>
                                        <p:tgtEl>
                                          <p:spTgt spid="505"/>
                                        </p:tgtEl>
                                      </p:cBhvr>
                                    </p:animEffect>
                                    <p:anim calcmode="lin" valueType="num">
                                      <p:cBhvr>
                                        <p:cTn id="8" dur="1000" fill="hold"/>
                                        <p:tgtEl>
                                          <p:spTgt spid="505"/>
                                        </p:tgtEl>
                                        <p:attrNameLst>
                                          <p:attrName>ppt_x</p:attrName>
                                        </p:attrNameLst>
                                      </p:cBhvr>
                                      <p:tavLst>
                                        <p:tav tm="0">
                                          <p:val>
                                            <p:strVal val="#ppt_x"/>
                                          </p:val>
                                        </p:tav>
                                        <p:tav tm="100000">
                                          <p:val>
                                            <p:strVal val="#ppt_x"/>
                                          </p:val>
                                        </p:tav>
                                      </p:tavLst>
                                    </p:anim>
                                    <p:anim calcmode="lin" valueType="num">
                                      <p:cBhvr>
                                        <p:cTn id="9" dur="1000" fill="hold"/>
                                        <p:tgtEl>
                                          <p:spTgt spid="50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40"/>
          <p:cNvSpPr txBox="1">
            <a:spLocks noGrp="1"/>
          </p:cNvSpPr>
          <p:nvPr>
            <p:ph type="title"/>
          </p:nvPr>
        </p:nvSpPr>
        <p:spPr>
          <a:xfrm>
            <a:off x="2109225" y="1657325"/>
            <a:ext cx="4995900" cy="14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 Analysis</a:t>
            </a:r>
            <a:endParaRPr/>
          </a:p>
        </p:txBody>
      </p:sp>
      <p:sp>
        <p:nvSpPr>
          <p:cNvPr id="484" name="Google Shape;484;p40"/>
          <p:cNvSpPr txBox="1">
            <a:spLocks noGrp="1"/>
          </p:cNvSpPr>
          <p:nvPr>
            <p:ph type="title" idx="2"/>
          </p:nvPr>
        </p:nvSpPr>
        <p:spPr>
          <a:xfrm>
            <a:off x="3954150" y="4633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485" name="Google Shape;485;p40"/>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486" name="Google Shape;486;p40"/>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487" name="Google Shape;487;p40"/>
          <p:cNvPicPr preferRelativeResize="0"/>
          <p:nvPr/>
        </p:nvPicPr>
        <p:blipFill>
          <a:blip r:embed="rId5">
            <a:alphaModFix/>
          </a:blip>
          <a:stretch>
            <a:fillRect/>
          </a:stretch>
        </p:blipFill>
        <p:spPr>
          <a:xfrm>
            <a:off x="2587078" y="3252762"/>
            <a:ext cx="1250685" cy="147194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Cost Analysis</a:t>
            </a:r>
            <a:endParaRPr dirty="0"/>
          </a:p>
        </p:txBody>
      </p:sp>
      <p:graphicFrame>
        <p:nvGraphicFramePr>
          <p:cNvPr id="696" name="Google Shape;696;p52"/>
          <p:cNvGraphicFramePr/>
          <p:nvPr>
            <p:extLst>
              <p:ext uri="{D42A27DB-BD31-4B8C-83A1-F6EECF244321}">
                <p14:modId xmlns:p14="http://schemas.microsoft.com/office/powerpoint/2010/main" val="3755184263"/>
              </p:ext>
            </p:extLst>
          </p:nvPr>
        </p:nvGraphicFramePr>
        <p:xfrm>
          <a:off x="627534" y="1257581"/>
          <a:ext cx="4006112" cy="3286121"/>
        </p:xfrm>
        <a:graphic>
          <a:graphicData uri="http://schemas.openxmlformats.org/drawingml/2006/table">
            <a:tbl>
              <a:tblPr>
                <a:noFill/>
                <a:tableStyleId>{1B5FDDDD-C44A-4066-99D9-978058AE718E}</a:tableStyleId>
              </a:tblPr>
              <a:tblGrid>
                <a:gridCol w="1386202">
                  <a:extLst>
                    <a:ext uri="{9D8B030D-6E8A-4147-A177-3AD203B41FA5}">
                      <a16:colId xmlns:a16="http://schemas.microsoft.com/office/drawing/2014/main" val="20000"/>
                    </a:ext>
                  </a:extLst>
                </a:gridCol>
                <a:gridCol w="688369">
                  <a:extLst>
                    <a:ext uri="{9D8B030D-6E8A-4147-A177-3AD203B41FA5}">
                      <a16:colId xmlns:a16="http://schemas.microsoft.com/office/drawing/2014/main" val="20001"/>
                    </a:ext>
                  </a:extLst>
                </a:gridCol>
                <a:gridCol w="965771">
                  <a:extLst>
                    <a:ext uri="{9D8B030D-6E8A-4147-A177-3AD203B41FA5}">
                      <a16:colId xmlns:a16="http://schemas.microsoft.com/office/drawing/2014/main" val="20002"/>
                    </a:ext>
                  </a:extLst>
                </a:gridCol>
                <a:gridCol w="965770">
                  <a:extLst>
                    <a:ext uri="{9D8B030D-6E8A-4147-A177-3AD203B41FA5}">
                      <a16:colId xmlns:a16="http://schemas.microsoft.com/office/drawing/2014/main" val="20003"/>
                    </a:ext>
                  </a:extLst>
                </a:gridCol>
              </a:tblGrid>
              <a:tr h="467230">
                <a:tc>
                  <a:txBody>
                    <a:bodyPr/>
                    <a:lstStyle/>
                    <a:p>
                      <a:pPr marL="0" lvl="0" indent="0" algn="l" rtl="0">
                        <a:spcBef>
                          <a:spcPts val="0"/>
                        </a:spcBef>
                        <a:spcAft>
                          <a:spcPts val="0"/>
                        </a:spcAft>
                        <a:buNone/>
                      </a:pPr>
                      <a:r>
                        <a:rPr lang="en" sz="1100" b="1" dirty="0">
                          <a:solidFill>
                            <a:schemeClr val="dk1"/>
                          </a:solidFill>
                          <a:latin typeface="Sora"/>
                          <a:ea typeface="Sora"/>
                          <a:cs typeface="Sora"/>
                          <a:sym typeface="Sora"/>
                        </a:rPr>
                        <a:t>Component</a:t>
                      </a:r>
                      <a:endParaRPr sz="1100" b="1" dirty="0">
                        <a:solidFill>
                          <a:schemeClr val="dk1"/>
                        </a:solidFill>
                        <a:latin typeface="Sora"/>
                        <a:ea typeface="Sora"/>
                        <a:cs typeface="Sora"/>
                        <a:sym typeface="Sor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 sz="1100" b="1" dirty="0">
                          <a:solidFill>
                            <a:schemeClr val="dk1"/>
                          </a:solidFill>
                          <a:latin typeface="Sora"/>
                          <a:ea typeface="Sora"/>
                          <a:cs typeface="Sora"/>
                          <a:sym typeface="Sora"/>
                        </a:rPr>
                        <a:t>Units</a:t>
                      </a:r>
                      <a:endParaRPr sz="1100" b="1" dirty="0">
                        <a:solidFill>
                          <a:schemeClr val="dk1"/>
                        </a:solidFill>
                        <a:latin typeface="Sora"/>
                        <a:ea typeface="Sora"/>
                        <a:cs typeface="Sora"/>
                        <a:sym typeface="Sor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0"/>
                        </a:spcAft>
                        <a:buNone/>
                      </a:pPr>
                      <a:r>
                        <a:rPr lang="en" sz="1100" b="1" dirty="0">
                          <a:solidFill>
                            <a:schemeClr val="dk1"/>
                          </a:solidFill>
                          <a:latin typeface="Sora"/>
                          <a:ea typeface="Sora"/>
                          <a:cs typeface="Sora"/>
                          <a:sym typeface="Sora"/>
                        </a:rPr>
                        <a:t>Unit Price</a:t>
                      </a:r>
                      <a:endParaRPr sz="1100" b="1" dirty="0">
                        <a:solidFill>
                          <a:schemeClr val="dk1"/>
                        </a:solidFill>
                        <a:latin typeface="Sora"/>
                        <a:ea typeface="Sora"/>
                        <a:cs typeface="Sora"/>
                        <a:sym typeface="Sor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0"/>
                        </a:spcAft>
                        <a:buNone/>
                      </a:pPr>
                      <a:r>
                        <a:rPr lang="en" sz="1100" b="1" dirty="0">
                          <a:solidFill>
                            <a:schemeClr val="dk1"/>
                          </a:solidFill>
                          <a:latin typeface="Sora"/>
                          <a:ea typeface="Sora"/>
                          <a:cs typeface="Sora"/>
                          <a:sym typeface="Sora"/>
                        </a:rPr>
                        <a:t>Total Price</a:t>
                      </a:r>
                      <a:endParaRPr sz="1100" b="1" dirty="0">
                        <a:solidFill>
                          <a:schemeClr val="dk1"/>
                        </a:solidFill>
                        <a:latin typeface="Sora"/>
                        <a:ea typeface="Sora"/>
                        <a:cs typeface="Sora"/>
                        <a:sym typeface="Sor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extLst>
                  <a:ext uri="{0D108BD9-81ED-4DB2-BD59-A6C34878D82A}">
                    <a16:rowId xmlns:a16="http://schemas.microsoft.com/office/drawing/2014/main" val="10000"/>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Car Body</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200</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200</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4333">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Arduino UNO</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465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465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Bread Board</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Jumpers</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32</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32</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44333">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Ultrasonic Sensor</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3</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45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135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US Holder </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2</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30</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Lithium Battery</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2</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65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130</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98" name="Google Shape;698;p52"/>
          <p:cNvSpPr/>
          <p:nvPr/>
        </p:nvSpPr>
        <p:spPr>
          <a:xfrm>
            <a:off x="8120251" y="-241073"/>
            <a:ext cx="1944900" cy="194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Google Shape;696;p52">
            <a:extLst>
              <a:ext uri="{FF2B5EF4-FFF2-40B4-BE49-F238E27FC236}">
                <a16:creationId xmlns:a16="http://schemas.microsoft.com/office/drawing/2014/main" id="{F7E0CB27-B517-3DFB-0974-75BFE9C54906}"/>
              </a:ext>
            </a:extLst>
          </p:cNvPr>
          <p:cNvGraphicFramePr/>
          <p:nvPr>
            <p:extLst>
              <p:ext uri="{D42A27DB-BD31-4B8C-83A1-F6EECF244321}">
                <p14:modId xmlns:p14="http://schemas.microsoft.com/office/powerpoint/2010/main" val="355031425"/>
              </p:ext>
            </p:extLst>
          </p:nvPr>
        </p:nvGraphicFramePr>
        <p:xfrm>
          <a:off x="4848499" y="1257581"/>
          <a:ext cx="4006112" cy="3286121"/>
        </p:xfrm>
        <a:graphic>
          <a:graphicData uri="http://schemas.openxmlformats.org/drawingml/2006/table">
            <a:tbl>
              <a:tblPr>
                <a:noFill/>
                <a:tableStyleId>{1B5FDDDD-C44A-4066-99D9-978058AE718E}</a:tableStyleId>
              </a:tblPr>
              <a:tblGrid>
                <a:gridCol w="1386202">
                  <a:extLst>
                    <a:ext uri="{9D8B030D-6E8A-4147-A177-3AD203B41FA5}">
                      <a16:colId xmlns:a16="http://schemas.microsoft.com/office/drawing/2014/main" val="20000"/>
                    </a:ext>
                  </a:extLst>
                </a:gridCol>
                <a:gridCol w="688369">
                  <a:extLst>
                    <a:ext uri="{9D8B030D-6E8A-4147-A177-3AD203B41FA5}">
                      <a16:colId xmlns:a16="http://schemas.microsoft.com/office/drawing/2014/main" val="20001"/>
                    </a:ext>
                  </a:extLst>
                </a:gridCol>
                <a:gridCol w="965771">
                  <a:extLst>
                    <a:ext uri="{9D8B030D-6E8A-4147-A177-3AD203B41FA5}">
                      <a16:colId xmlns:a16="http://schemas.microsoft.com/office/drawing/2014/main" val="20002"/>
                    </a:ext>
                  </a:extLst>
                </a:gridCol>
                <a:gridCol w="965770">
                  <a:extLst>
                    <a:ext uri="{9D8B030D-6E8A-4147-A177-3AD203B41FA5}">
                      <a16:colId xmlns:a16="http://schemas.microsoft.com/office/drawing/2014/main" val="20003"/>
                    </a:ext>
                  </a:extLst>
                </a:gridCol>
              </a:tblGrid>
              <a:tr h="467230">
                <a:tc>
                  <a:txBody>
                    <a:bodyPr/>
                    <a:lstStyle/>
                    <a:p>
                      <a:pPr marL="0" lvl="0" indent="0" algn="l" rtl="0">
                        <a:spcBef>
                          <a:spcPts val="0"/>
                        </a:spcBef>
                        <a:spcAft>
                          <a:spcPts val="0"/>
                        </a:spcAft>
                        <a:buNone/>
                      </a:pPr>
                      <a:r>
                        <a:rPr lang="en" sz="1100" b="1" dirty="0">
                          <a:solidFill>
                            <a:schemeClr val="dk1"/>
                          </a:solidFill>
                          <a:latin typeface="Sora"/>
                          <a:ea typeface="Sora"/>
                          <a:cs typeface="Sora"/>
                          <a:sym typeface="Sora"/>
                        </a:rPr>
                        <a:t>Component</a:t>
                      </a:r>
                      <a:endParaRPr sz="1100" b="1" dirty="0">
                        <a:solidFill>
                          <a:schemeClr val="dk1"/>
                        </a:solidFill>
                        <a:latin typeface="Sora"/>
                        <a:ea typeface="Sora"/>
                        <a:cs typeface="Sora"/>
                        <a:sym typeface="Sor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 sz="1100" b="1" dirty="0">
                          <a:solidFill>
                            <a:schemeClr val="dk1"/>
                          </a:solidFill>
                          <a:latin typeface="Sora"/>
                          <a:ea typeface="Sora"/>
                          <a:cs typeface="Sora"/>
                          <a:sym typeface="Sora"/>
                        </a:rPr>
                        <a:t>Units</a:t>
                      </a:r>
                      <a:endParaRPr sz="1100" b="1" dirty="0">
                        <a:solidFill>
                          <a:schemeClr val="dk1"/>
                        </a:solidFill>
                        <a:latin typeface="Sora"/>
                        <a:ea typeface="Sora"/>
                        <a:cs typeface="Sora"/>
                        <a:sym typeface="Sor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0"/>
                        </a:spcAft>
                        <a:buNone/>
                      </a:pPr>
                      <a:r>
                        <a:rPr lang="en" sz="1100" b="1" dirty="0">
                          <a:solidFill>
                            <a:schemeClr val="dk1"/>
                          </a:solidFill>
                          <a:latin typeface="Sora"/>
                          <a:ea typeface="Sora"/>
                          <a:cs typeface="Sora"/>
                          <a:sym typeface="Sora"/>
                        </a:rPr>
                        <a:t>Unit Price</a:t>
                      </a:r>
                      <a:endParaRPr sz="1100" b="1" dirty="0">
                        <a:solidFill>
                          <a:schemeClr val="dk1"/>
                        </a:solidFill>
                        <a:latin typeface="Sora"/>
                        <a:ea typeface="Sora"/>
                        <a:cs typeface="Sora"/>
                        <a:sym typeface="Sor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0"/>
                        </a:spcAft>
                        <a:buNone/>
                      </a:pPr>
                      <a:r>
                        <a:rPr lang="en" sz="1100" b="1" dirty="0">
                          <a:solidFill>
                            <a:schemeClr val="dk1"/>
                          </a:solidFill>
                          <a:latin typeface="Sora"/>
                          <a:ea typeface="Sora"/>
                          <a:cs typeface="Sora"/>
                          <a:sym typeface="Sora"/>
                        </a:rPr>
                        <a:t>Total Price</a:t>
                      </a:r>
                      <a:endParaRPr sz="1100" b="1" dirty="0">
                        <a:solidFill>
                          <a:schemeClr val="dk1"/>
                        </a:solidFill>
                        <a:latin typeface="Sora"/>
                        <a:ea typeface="Sora"/>
                        <a:cs typeface="Sora"/>
                        <a:sym typeface="Sor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FFFFF">
                        <a:alpha val="8810"/>
                      </a:srgbClr>
                    </a:solidFill>
                  </a:tcPr>
                </a:tc>
                <a:extLst>
                  <a:ext uri="{0D108BD9-81ED-4DB2-BD59-A6C34878D82A}">
                    <a16:rowId xmlns:a16="http://schemas.microsoft.com/office/drawing/2014/main" val="10000"/>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Battery Holder</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21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21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4333">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H Bridge</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90</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90</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Servo</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110</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110</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Resistor</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0.5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0.5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44333">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Button</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2.5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2.5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Free Wheel</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35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35</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26045">
                <a:tc>
                  <a:txBody>
                    <a:bodyPr/>
                    <a:lstStyle/>
                    <a:p>
                      <a:pPr marL="0" lvl="0" indent="0" algn="l" rtl="0">
                        <a:spcBef>
                          <a:spcPts val="0"/>
                        </a:spcBef>
                        <a:spcAft>
                          <a:spcPts val="0"/>
                        </a:spcAft>
                        <a:buNone/>
                      </a:pPr>
                      <a:r>
                        <a:rPr lang="en" sz="1000" b="1" dirty="0">
                          <a:solidFill>
                            <a:schemeClr val="dk1"/>
                          </a:solidFill>
                          <a:latin typeface="Sora"/>
                          <a:ea typeface="Sora"/>
                          <a:cs typeface="Sora"/>
                          <a:sym typeface="Sora"/>
                        </a:rPr>
                        <a:t>Led</a:t>
                      </a:r>
                      <a:endParaRPr sz="1000" b="1" dirty="0">
                        <a:solidFill>
                          <a:schemeClr val="dk1"/>
                        </a:solidFill>
                        <a:latin typeface="Sora"/>
                        <a:ea typeface="Sora"/>
                        <a:cs typeface="Sora"/>
                        <a:sym typeface="Sor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8810"/>
                      </a:srgbClr>
                    </a:solidFill>
                  </a:tcPr>
                </a:tc>
                <a:tc>
                  <a:txBody>
                    <a:bodyPr/>
                    <a:lstStyle/>
                    <a:p>
                      <a:pPr marL="0" lvl="0" indent="0" algn="ctr" rtl="0">
                        <a:spcBef>
                          <a:spcPts val="0"/>
                        </a:spcBef>
                        <a:spcAft>
                          <a:spcPts val="0"/>
                        </a:spcAft>
                        <a:buNone/>
                      </a:pPr>
                      <a:r>
                        <a:rPr lang="en-US"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Manrope"/>
                          <a:ea typeface="Manrope"/>
                          <a:cs typeface="Manrope"/>
                          <a:sym typeface="Manrope"/>
                        </a:rPr>
                        <a:t>1</a:t>
                      </a:r>
                      <a:endParaRPr sz="1000" dirty="0">
                        <a:solidFill>
                          <a:schemeClr val="dk1"/>
                        </a:solidFill>
                        <a:latin typeface="Manrope"/>
                        <a:ea typeface="Manrope"/>
                        <a:cs typeface="Manrope"/>
                        <a:sym typeface="Manrope"/>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75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500"/>
                                        <p:tgtEl>
                                          <p:spTgt spid="696"/>
                                        </p:tgtEl>
                                      </p:cBhvr>
                                    </p:animEffect>
                                  </p:childTnLst>
                                </p:cTn>
                              </p:par>
                              <p:par>
                                <p:cTn id="8" presetID="10" presetClass="entr" presetSubtype="0" fill="hold" nodeType="withEffect">
                                  <p:stCondLst>
                                    <p:cond delay="7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Cost Analysis</a:t>
            </a:r>
            <a:endParaRPr dirty="0"/>
          </a:p>
        </p:txBody>
      </p:sp>
      <p:sp>
        <p:nvSpPr>
          <p:cNvPr id="556" name="Google Shape;556;p45"/>
          <p:cNvSpPr/>
          <p:nvPr/>
        </p:nvSpPr>
        <p:spPr>
          <a:xfrm>
            <a:off x="7952102" y="-1032057"/>
            <a:ext cx="2685600" cy="2685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7" name="Google Shape;557;p45"/>
          <p:cNvPicPr preferRelativeResize="0"/>
          <p:nvPr/>
        </p:nvPicPr>
        <p:blipFill>
          <a:blip r:embed="rId3">
            <a:alphaModFix/>
          </a:blip>
          <a:stretch>
            <a:fillRect/>
          </a:stretch>
        </p:blipFill>
        <p:spPr>
          <a:xfrm>
            <a:off x="-1114475" y="1925100"/>
            <a:ext cx="1962425" cy="1956667"/>
          </a:xfrm>
          <a:prstGeom prst="rect">
            <a:avLst/>
          </a:prstGeom>
          <a:noFill/>
          <a:ln>
            <a:noFill/>
          </a:ln>
        </p:spPr>
      </p:pic>
      <p:pic>
        <p:nvPicPr>
          <p:cNvPr id="1030" name="Picture 6">
            <a:extLst>
              <a:ext uri="{FF2B5EF4-FFF2-40B4-BE49-F238E27FC236}">
                <a16:creationId xmlns:a16="http://schemas.microsoft.com/office/drawing/2014/main" id="{4892FDF5-836A-30F4-B856-48D23BE52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40" y="1261733"/>
            <a:ext cx="4860572" cy="3001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F0230A-B9B4-5C31-9CAA-EDC73E9DC9A5}"/>
              </a:ext>
            </a:extLst>
          </p:cNvPr>
          <p:cNvSpPr txBox="1"/>
          <p:nvPr/>
        </p:nvSpPr>
        <p:spPr>
          <a:xfrm>
            <a:off x="5114212" y="1359960"/>
            <a:ext cx="4180690" cy="2945102"/>
          </a:xfrm>
          <a:prstGeom prst="rect">
            <a:avLst/>
          </a:prstGeom>
          <a:noFill/>
        </p:spPr>
        <p:txBody>
          <a:bodyPr wrap="square">
            <a:spAutoFit/>
          </a:bodyPr>
          <a:lstStyle/>
          <a:p>
            <a:pPr marL="0" marR="0">
              <a:lnSpc>
                <a:spcPct val="115000"/>
              </a:lnSpc>
              <a:spcBef>
                <a:spcPts val="0"/>
              </a:spcBef>
              <a:spcAft>
                <a:spcPts val="800"/>
              </a:spcAft>
            </a:pPr>
            <a:r>
              <a:rPr lang="en-US" sz="1200" kern="100" dirty="0">
                <a:solidFill>
                  <a:schemeClr val="tx1"/>
                </a:solidFill>
                <a:effectLst/>
                <a:latin typeface="Sora" panose="020B0604020202020204" charset="0"/>
                <a:ea typeface="Times New Roman" panose="02020603050405020304" pitchFamily="18" charset="0"/>
                <a:cs typeface="Sora" panose="020B0604020202020204" charset="0"/>
              </a:rPr>
              <a:t>The total cost of 1,267 EGP for the autonomous car system is an appropriate and justified cost for the following reasons:</a:t>
            </a:r>
          </a:p>
          <a:p>
            <a:pPr marL="171450" marR="400050" lvl="0" indent="-171450" algn="just">
              <a:lnSpc>
                <a:spcPct val="115000"/>
              </a:lnSpc>
              <a:spcBef>
                <a:spcPts val="0"/>
              </a:spcBef>
              <a:spcAft>
                <a:spcPts val="0"/>
              </a:spcAft>
              <a:buFont typeface="Arial" panose="020B0604020202020204" pitchFamily="34" charset="0"/>
              <a:buChar char="•"/>
            </a:pPr>
            <a:r>
              <a:rPr lang="en-US" sz="1200" kern="100" dirty="0">
                <a:solidFill>
                  <a:schemeClr val="tx1"/>
                </a:solidFill>
                <a:effectLst/>
                <a:latin typeface="Sora" panose="020B0604020202020204" charset="0"/>
                <a:ea typeface="Times New Roman" panose="02020603050405020304" pitchFamily="18" charset="0"/>
                <a:cs typeface="Sora" panose="020B0604020202020204" charset="0"/>
              </a:rPr>
              <a:t>The selection of each component was carefully considered to balance functionality, performance, and cost-effectiveness.</a:t>
            </a:r>
          </a:p>
          <a:p>
            <a:pPr marR="400050" lvl="0" algn="just">
              <a:lnSpc>
                <a:spcPct val="115000"/>
              </a:lnSpc>
              <a:spcBef>
                <a:spcPts val="0"/>
              </a:spcBef>
              <a:spcAft>
                <a:spcPts val="0"/>
              </a:spcAft>
            </a:pPr>
            <a:endParaRPr lang="en-US" sz="1200" kern="100" dirty="0">
              <a:solidFill>
                <a:schemeClr val="tx1"/>
              </a:solidFill>
              <a:effectLst/>
              <a:latin typeface="Sora" panose="020B0604020202020204" charset="0"/>
              <a:ea typeface="Times New Roman" panose="02020603050405020304" pitchFamily="18" charset="0"/>
              <a:cs typeface="Sora" panose="020B0604020202020204" charset="0"/>
            </a:endParaRPr>
          </a:p>
          <a:p>
            <a:pPr marL="171450" marR="400050" lvl="0" indent="-171450" algn="just">
              <a:lnSpc>
                <a:spcPct val="115000"/>
              </a:lnSpc>
              <a:spcBef>
                <a:spcPts val="0"/>
              </a:spcBef>
              <a:spcAft>
                <a:spcPts val="0"/>
              </a:spcAft>
              <a:buFont typeface="Arial" panose="020B0604020202020204" pitchFamily="34" charset="0"/>
              <a:buChar char="•"/>
            </a:pPr>
            <a:r>
              <a:rPr lang="en-US" sz="1200" kern="100" dirty="0">
                <a:solidFill>
                  <a:schemeClr val="tx1"/>
                </a:solidFill>
                <a:effectLst/>
                <a:latin typeface="Sora" panose="020B0604020202020204" charset="0"/>
                <a:ea typeface="Times New Roman" panose="02020603050405020304" pitchFamily="18" charset="0"/>
                <a:cs typeface="Sora" panose="020B0604020202020204" charset="0"/>
              </a:rPr>
              <a:t>By choosing cost-effective yet reliable components, such as the Arduino Uno, ultrasonic sensors, and basic electronic parts, the project was able to keep the overall cost at a reasonable level.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1000"/>
                                        <p:tgtEl>
                                          <p:spTgt spid="1030"/>
                                        </p:tgtEl>
                                      </p:cBhvr>
                                    </p:animEffect>
                                    <p:anim calcmode="lin" valueType="num">
                                      <p:cBhvr>
                                        <p:cTn id="15" dur="1000" fill="hold"/>
                                        <p:tgtEl>
                                          <p:spTgt spid="1030"/>
                                        </p:tgtEl>
                                        <p:attrNameLst>
                                          <p:attrName>ppt_x</p:attrName>
                                        </p:attrNameLst>
                                      </p:cBhvr>
                                      <p:tavLst>
                                        <p:tav tm="0">
                                          <p:val>
                                            <p:strVal val="#ppt_x"/>
                                          </p:val>
                                        </p:tav>
                                        <p:tav tm="100000">
                                          <p:val>
                                            <p:strVal val="#ppt_x"/>
                                          </p:val>
                                        </p:tav>
                                      </p:tavLst>
                                    </p:anim>
                                    <p:anim calcmode="lin" valueType="num">
                                      <p:cBhvr>
                                        <p:cTn id="16"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1"/>
          <p:cNvSpPr txBox="1">
            <a:spLocks noGrp="1"/>
          </p:cNvSpPr>
          <p:nvPr>
            <p:ph type="subTitle" idx="6"/>
          </p:nvPr>
        </p:nvSpPr>
        <p:spPr>
          <a:xfrm>
            <a:off x="1075774" y="2100226"/>
            <a:ext cx="30153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Cost</a:t>
            </a:r>
            <a:r>
              <a:rPr lang="en" dirty="0"/>
              <a:t> </a:t>
            </a:r>
            <a:endParaRPr dirty="0"/>
          </a:p>
        </p:txBody>
      </p:sp>
      <p:sp>
        <p:nvSpPr>
          <p:cNvPr id="493" name="Google Shape;49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Ultrasonic</a:t>
            </a:r>
            <a:r>
              <a:rPr lang="en" dirty="0"/>
              <a:t> Sensor or Camera ?</a:t>
            </a:r>
            <a:endParaRPr dirty="0"/>
          </a:p>
        </p:txBody>
      </p:sp>
      <p:sp>
        <p:nvSpPr>
          <p:cNvPr id="496" name="Google Shape;496;p41"/>
          <p:cNvSpPr txBox="1">
            <a:spLocks noGrp="1"/>
          </p:cNvSpPr>
          <p:nvPr>
            <p:ph type="subTitle" idx="3"/>
          </p:nvPr>
        </p:nvSpPr>
        <p:spPr>
          <a:xfrm>
            <a:off x="1128938" y="2471801"/>
            <a:ext cx="3092190" cy="1038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latin typeface="Sora" panose="020B0604020202020204" charset="0"/>
                <a:cs typeface="Sora" panose="020B0604020202020204" charset="0"/>
                <a:sym typeface="Arial"/>
              </a:rPr>
              <a:t>The camera’s cost is estimated to be 800 EGP, while the three ultrasonic sensors together cost 135 EGP, so we were able to save about 665 EGP.</a:t>
            </a:r>
          </a:p>
          <a:p>
            <a:pPr marL="0" lvl="0" indent="0" algn="just" rtl="0">
              <a:spcBef>
                <a:spcPts val="0"/>
              </a:spcBef>
              <a:spcAft>
                <a:spcPts val="0"/>
              </a:spcAft>
              <a:buNone/>
            </a:pPr>
            <a:endParaRPr lang="en-US" dirty="0">
              <a:latin typeface="Sora" panose="020B0604020202020204" charset="0"/>
              <a:cs typeface="Sora" panose="020B0604020202020204" charset="0"/>
              <a:sym typeface="Arial"/>
            </a:endParaRPr>
          </a:p>
          <a:p>
            <a:pPr marL="0" lvl="0" indent="0" algn="just" rtl="0">
              <a:spcBef>
                <a:spcPts val="0"/>
              </a:spcBef>
              <a:spcAft>
                <a:spcPts val="0"/>
              </a:spcAft>
              <a:buNone/>
            </a:pPr>
            <a:endParaRPr lang="en-US" dirty="0">
              <a:latin typeface="Sora" panose="020B0604020202020204" charset="0"/>
              <a:cs typeface="Sora" panose="020B0604020202020204" charset="0"/>
              <a:sym typeface="Arial"/>
            </a:endParaRPr>
          </a:p>
          <a:p>
            <a:pPr marL="0" lvl="0" indent="0" algn="just" rtl="0">
              <a:spcBef>
                <a:spcPts val="0"/>
              </a:spcBef>
              <a:spcAft>
                <a:spcPts val="0"/>
              </a:spcAft>
              <a:buNone/>
            </a:pPr>
            <a:r>
              <a:rPr lang="en-US" dirty="0">
                <a:solidFill>
                  <a:schemeClr val="bg2"/>
                </a:solidFill>
                <a:latin typeface="Sora" panose="020B0604020202020204" charset="0"/>
                <a:cs typeface="Sora" panose="020B0604020202020204" charset="0"/>
                <a:sym typeface="Arial"/>
              </a:rPr>
              <a:t>Ultrasonic Sensors are generally more affordable.</a:t>
            </a:r>
            <a:endParaRPr dirty="0">
              <a:solidFill>
                <a:schemeClr val="bg2"/>
              </a:solidFill>
              <a:latin typeface="Sora" panose="020B0604020202020204" charset="0"/>
              <a:cs typeface="Sora" panose="020B0604020202020204" charset="0"/>
              <a:sym typeface="Arial"/>
            </a:endParaRPr>
          </a:p>
        </p:txBody>
      </p:sp>
      <p:sp>
        <p:nvSpPr>
          <p:cNvPr id="497" name="Google Shape;497;p41"/>
          <p:cNvSpPr txBox="1">
            <a:spLocks noGrp="1"/>
          </p:cNvSpPr>
          <p:nvPr>
            <p:ph type="subTitle" idx="4"/>
          </p:nvPr>
        </p:nvSpPr>
        <p:spPr>
          <a:xfrm>
            <a:off x="5116728" y="2471801"/>
            <a:ext cx="3092190" cy="1038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latin typeface="Sora" panose="020B0604020202020204" charset="0"/>
                <a:cs typeface="Sora" panose="020B0604020202020204" charset="0"/>
                <a:sym typeface="Arial"/>
              </a:rPr>
              <a:t>Camera-based systems often require more complex image processing and algorithms, which can increase the overall complexity and cost of the project.</a:t>
            </a:r>
          </a:p>
          <a:p>
            <a:pPr marL="0" lvl="0" indent="0" algn="just" rtl="0">
              <a:spcBef>
                <a:spcPts val="0"/>
              </a:spcBef>
              <a:spcAft>
                <a:spcPts val="0"/>
              </a:spcAft>
              <a:buNone/>
            </a:pPr>
            <a:endParaRPr lang="en-US" dirty="0">
              <a:latin typeface="Sora" panose="020B0604020202020204" charset="0"/>
              <a:cs typeface="Sora" panose="020B0604020202020204" charset="0"/>
              <a:sym typeface="Arial"/>
            </a:endParaRPr>
          </a:p>
          <a:p>
            <a:pPr marL="0" lvl="0" indent="0" algn="just" rtl="0">
              <a:spcBef>
                <a:spcPts val="0"/>
              </a:spcBef>
              <a:spcAft>
                <a:spcPts val="0"/>
              </a:spcAft>
              <a:buNone/>
            </a:pPr>
            <a:r>
              <a:rPr lang="en-US" dirty="0">
                <a:solidFill>
                  <a:schemeClr val="bg2"/>
                </a:solidFill>
                <a:latin typeface="Sora" panose="020B0604020202020204" charset="0"/>
                <a:cs typeface="Sora" panose="020B0604020202020204" charset="0"/>
              </a:rPr>
              <a:t>Ultrasonic sensors provide direct distance measurements</a:t>
            </a:r>
            <a:endParaRPr dirty="0">
              <a:solidFill>
                <a:schemeClr val="bg2"/>
              </a:solidFill>
              <a:latin typeface="Sora" panose="020B0604020202020204" charset="0"/>
              <a:cs typeface="Sora" panose="020B0604020202020204" charset="0"/>
              <a:sym typeface="Arial"/>
            </a:endParaRPr>
          </a:p>
        </p:txBody>
      </p:sp>
      <p:sp>
        <p:nvSpPr>
          <p:cNvPr id="500" name="Google Shape;500;p41"/>
          <p:cNvSpPr txBox="1">
            <a:spLocks noGrp="1"/>
          </p:cNvSpPr>
          <p:nvPr>
            <p:ph type="subTitle" idx="8"/>
          </p:nvPr>
        </p:nvSpPr>
        <p:spPr>
          <a:xfrm>
            <a:off x="5116705" y="2100226"/>
            <a:ext cx="30153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Simplicity </a:t>
            </a:r>
            <a:endParaRPr dirty="0"/>
          </a:p>
        </p:txBody>
      </p:sp>
      <p:sp>
        <p:nvSpPr>
          <p:cNvPr id="11" name="TextBox 10">
            <a:extLst>
              <a:ext uri="{FF2B5EF4-FFF2-40B4-BE49-F238E27FC236}">
                <a16:creationId xmlns:a16="http://schemas.microsoft.com/office/drawing/2014/main" id="{6B27D7C5-F813-8226-16FE-BD87711C3AC4}"/>
              </a:ext>
            </a:extLst>
          </p:cNvPr>
          <p:cNvSpPr txBox="1"/>
          <p:nvPr/>
        </p:nvSpPr>
        <p:spPr>
          <a:xfrm>
            <a:off x="353532" y="1178416"/>
            <a:ext cx="6504467" cy="506485"/>
          </a:xfrm>
          <a:prstGeom prst="rect">
            <a:avLst/>
          </a:prstGeom>
          <a:noFill/>
        </p:spPr>
        <p:txBody>
          <a:bodyPr wrap="square">
            <a:spAutoFit/>
          </a:bodyPr>
          <a:lstStyle/>
          <a:p>
            <a:pPr marL="171450" marR="457200">
              <a:lnSpc>
                <a:spcPct val="115000"/>
              </a:lnSpc>
              <a:spcBef>
                <a:spcPts val="0"/>
              </a:spcBef>
              <a:spcAft>
                <a:spcPts val="800"/>
              </a:spcAft>
            </a:pPr>
            <a:r>
              <a:rPr lang="en-US" sz="1200" dirty="0">
                <a:solidFill>
                  <a:schemeClr val="dk1"/>
                </a:solidFill>
                <a:latin typeface="Sora" panose="020B0604020202020204" charset="0"/>
                <a:cs typeface="Sora" panose="020B0604020202020204" charset="0"/>
                <a:sym typeface="Manrope"/>
              </a:rPr>
              <a:t>In this project, the decision was made to use three ultrasonic sensors instead of a camera-based system.  </a:t>
            </a:r>
            <a:r>
              <a:rPr lang="en-US" sz="1200" b="1" dirty="0">
                <a:solidFill>
                  <a:schemeClr val="bg2"/>
                </a:solidFill>
                <a:latin typeface="Sora" panose="020B0604020202020204" charset="0"/>
                <a:cs typeface="Sora" panose="020B0604020202020204" charset="0"/>
                <a:sym typeface="Manrope"/>
              </a:rPr>
              <a:t>WHY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3"/>
                                        </p:tgtEl>
                                        <p:attrNameLst>
                                          <p:attrName>style.visibility</p:attrName>
                                        </p:attrNameLst>
                                      </p:cBhvr>
                                      <p:to>
                                        <p:strVal val="visible"/>
                                      </p:to>
                                    </p:set>
                                    <p:animEffect transition="in" filter="fade">
                                      <p:cBhvr>
                                        <p:cTn id="7" dur="1000"/>
                                        <p:tgtEl>
                                          <p:spTgt spid="493"/>
                                        </p:tgtEl>
                                      </p:cBhvr>
                                    </p:animEffect>
                                    <p:anim calcmode="lin" valueType="num">
                                      <p:cBhvr>
                                        <p:cTn id="8" dur="1000" fill="hold"/>
                                        <p:tgtEl>
                                          <p:spTgt spid="493"/>
                                        </p:tgtEl>
                                        <p:attrNameLst>
                                          <p:attrName>ppt_x</p:attrName>
                                        </p:attrNameLst>
                                      </p:cBhvr>
                                      <p:tavLst>
                                        <p:tav tm="0">
                                          <p:val>
                                            <p:strVal val="#ppt_x"/>
                                          </p:val>
                                        </p:tav>
                                        <p:tav tm="100000">
                                          <p:val>
                                            <p:strVal val="#ppt_x"/>
                                          </p:val>
                                        </p:tav>
                                      </p:tavLst>
                                    </p:anim>
                                    <p:anim calcmode="lin" valueType="num">
                                      <p:cBhvr>
                                        <p:cTn id="9" dur="1000" fill="hold"/>
                                        <p:tgtEl>
                                          <p:spTgt spid="4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92">
                                            <p:txEl>
                                              <p:pRg st="0" end="0"/>
                                            </p:txEl>
                                          </p:spTgt>
                                        </p:tgtEl>
                                        <p:attrNameLst>
                                          <p:attrName>style.visibility</p:attrName>
                                        </p:attrNameLst>
                                      </p:cBhvr>
                                      <p:to>
                                        <p:strVal val="visible"/>
                                      </p:to>
                                    </p:set>
                                    <p:animEffect transition="in" filter="fade">
                                      <p:cBhvr>
                                        <p:cTn id="18" dur="500"/>
                                        <p:tgtEl>
                                          <p:spTgt spid="49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0">
                                            <p:txEl>
                                              <p:pRg st="0" end="0"/>
                                            </p:txEl>
                                          </p:spTgt>
                                        </p:tgtEl>
                                        <p:attrNameLst>
                                          <p:attrName>style.visibility</p:attrName>
                                        </p:attrNameLst>
                                      </p:cBhvr>
                                      <p:to>
                                        <p:strVal val="visible"/>
                                      </p:to>
                                    </p:set>
                                    <p:animEffect transition="in" filter="fade">
                                      <p:cBhvr>
                                        <p:cTn id="21" dur="500"/>
                                        <p:tgtEl>
                                          <p:spTgt spid="50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96">
                                            <p:txEl>
                                              <p:pRg st="0" end="0"/>
                                            </p:txEl>
                                          </p:spTgt>
                                        </p:tgtEl>
                                        <p:attrNameLst>
                                          <p:attrName>style.visibility</p:attrName>
                                        </p:attrNameLst>
                                      </p:cBhvr>
                                      <p:to>
                                        <p:strVal val="visible"/>
                                      </p:to>
                                    </p:set>
                                    <p:animEffect transition="in" filter="fade">
                                      <p:cBhvr>
                                        <p:cTn id="26" dur="1000"/>
                                        <p:tgtEl>
                                          <p:spTgt spid="496">
                                            <p:txEl>
                                              <p:pRg st="0" end="0"/>
                                            </p:txEl>
                                          </p:spTgt>
                                        </p:tgtEl>
                                      </p:cBhvr>
                                    </p:animEffect>
                                    <p:anim calcmode="lin" valueType="num">
                                      <p:cBhvr>
                                        <p:cTn id="27" dur="1000" fill="hold"/>
                                        <p:tgtEl>
                                          <p:spTgt spid="49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9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96">
                                            <p:txEl>
                                              <p:pRg st="3" end="3"/>
                                            </p:txEl>
                                          </p:spTgt>
                                        </p:tgtEl>
                                        <p:attrNameLst>
                                          <p:attrName>style.visibility</p:attrName>
                                        </p:attrNameLst>
                                      </p:cBhvr>
                                      <p:to>
                                        <p:strVal val="visible"/>
                                      </p:to>
                                    </p:set>
                                    <p:animEffect transition="in" filter="fade">
                                      <p:cBhvr>
                                        <p:cTn id="33" dur="1000"/>
                                        <p:tgtEl>
                                          <p:spTgt spid="496">
                                            <p:txEl>
                                              <p:pRg st="3" end="3"/>
                                            </p:txEl>
                                          </p:spTgt>
                                        </p:tgtEl>
                                      </p:cBhvr>
                                    </p:animEffect>
                                    <p:anim calcmode="lin" valueType="num">
                                      <p:cBhvr>
                                        <p:cTn id="34" dur="1000" fill="hold"/>
                                        <p:tgtEl>
                                          <p:spTgt spid="49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9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97">
                                            <p:txEl>
                                              <p:pRg st="0" end="0"/>
                                            </p:txEl>
                                          </p:spTgt>
                                        </p:tgtEl>
                                        <p:attrNameLst>
                                          <p:attrName>style.visibility</p:attrName>
                                        </p:attrNameLst>
                                      </p:cBhvr>
                                      <p:to>
                                        <p:strVal val="visible"/>
                                      </p:to>
                                    </p:set>
                                    <p:animEffect transition="in" filter="fade">
                                      <p:cBhvr>
                                        <p:cTn id="40" dur="1000"/>
                                        <p:tgtEl>
                                          <p:spTgt spid="497">
                                            <p:txEl>
                                              <p:pRg st="0" end="0"/>
                                            </p:txEl>
                                          </p:spTgt>
                                        </p:tgtEl>
                                      </p:cBhvr>
                                    </p:animEffect>
                                    <p:anim calcmode="lin" valueType="num">
                                      <p:cBhvr>
                                        <p:cTn id="41" dur="1000" fill="hold"/>
                                        <p:tgtEl>
                                          <p:spTgt spid="497">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49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97">
                                            <p:txEl>
                                              <p:pRg st="2" end="2"/>
                                            </p:txEl>
                                          </p:spTgt>
                                        </p:tgtEl>
                                        <p:attrNameLst>
                                          <p:attrName>style.visibility</p:attrName>
                                        </p:attrNameLst>
                                      </p:cBhvr>
                                      <p:to>
                                        <p:strVal val="visible"/>
                                      </p:to>
                                    </p:set>
                                    <p:animEffect transition="in" filter="fade">
                                      <p:cBhvr>
                                        <p:cTn id="47" dur="1000"/>
                                        <p:tgtEl>
                                          <p:spTgt spid="497">
                                            <p:txEl>
                                              <p:pRg st="2" end="2"/>
                                            </p:txEl>
                                          </p:spTgt>
                                        </p:tgtEl>
                                      </p:cBhvr>
                                    </p:animEffect>
                                    <p:anim calcmode="lin" valueType="num">
                                      <p:cBhvr>
                                        <p:cTn id="48" dur="1000" fill="hold"/>
                                        <p:tgtEl>
                                          <p:spTgt spid="497">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49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 grpId="0" build="p"/>
      <p:bldP spid="493" grpId="0"/>
      <p:bldP spid="496" grpId="0" build="p"/>
      <p:bldP spid="497" grpId="0" build="p"/>
      <p:bldP spid="500" grpId="0" build="p"/>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a:t>
            </a:r>
            <a:endParaRPr/>
          </a:p>
        </p:txBody>
      </p:sp>
      <p:sp>
        <p:nvSpPr>
          <p:cNvPr id="328" name="Google Shape;328;p29"/>
          <p:cNvSpPr txBox="1">
            <a:spLocks noGrp="1"/>
          </p:cNvSpPr>
          <p:nvPr>
            <p:ph type="subTitle" idx="1"/>
          </p:nvPr>
        </p:nvSpPr>
        <p:spPr>
          <a:xfrm>
            <a:off x="1173825" y="1679875"/>
            <a:ext cx="30372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a:t>Amany Fathy </a:t>
            </a:r>
            <a:endParaRPr sz="1750"/>
          </a:p>
        </p:txBody>
      </p:sp>
      <p:sp>
        <p:nvSpPr>
          <p:cNvPr id="329" name="Google Shape;329;p29"/>
          <p:cNvSpPr txBox="1">
            <a:spLocks noGrp="1"/>
          </p:cNvSpPr>
          <p:nvPr>
            <p:ph type="subTitle" idx="8"/>
          </p:nvPr>
        </p:nvSpPr>
        <p:spPr>
          <a:xfrm>
            <a:off x="3719509" y="1606175"/>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Hagar Tarek </a:t>
            </a:r>
            <a:endParaRPr/>
          </a:p>
        </p:txBody>
      </p:sp>
      <p:sp>
        <p:nvSpPr>
          <p:cNvPr id="330" name="Google Shape;330;p29"/>
          <p:cNvSpPr txBox="1">
            <a:spLocks noGrp="1"/>
          </p:cNvSpPr>
          <p:nvPr>
            <p:ph type="subTitle" idx="9"/>
          </p:nvPr>
        </p:nvSpPr>
        <p:spPr>
          <a:xfrm>
            <a:off x="6269225" y="1606163"/>
            <a:ext cx="31074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a:t>Loreen Mohamed </a:t>
            </a:r>
            <a:endParaRPr sz="1750"/>
          </a:p>
        </p:txBody>
      </p:sp>
      <p:pic>
        <p:nvPicPr>
          <p:cNvPr id="331" name="Google Shape;331;p29"/>
          <p:cNvPicPr preferRelativeResize="0"/>
          <p:nvPr/>
        </p:nvPicPr>
        <p:blipFill>
          <a:blip r:embed="rId3">
            <a:alphaModFix/>
          </a:blip>
          <a:stretch>
            <a:fillRect/>
          </a:stretch>
        </p:blipFill>
        <p:spPr>
          <a:xfrm>
            <a:off x="6690524" y="-3576974"/>
            <a:ext cx="568200" cy="2039373"/>
          </a:xfrm>
          <a:prstGeom prst="rect">
            <a:avLst/>
          </a:prstGeom>
          <a:noFill/>
          <a:ln>
            <a:noFill/>
          </a:ln>
        </p:spPr>
      </p:pic>
      <p:sp>
        <p:nvSpPr>
          <p:cNvPr id="332" name="Google Shape;332;p29"/>
          <p:cNvSpPr txBox="1">
            <a:spLocks noGrp="1"/>
          </p:cNvSpPr>
          <p:nvPr>
            <p:ph type="subTitle" idx="1"/>
          </p:nvPr>
        </p:nvSpPr>
        <p:spPr>
          <a:xfrm>
            <a:off x="2407688" y="2900950"/>
            <a:ext cx="30372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a:t>Sama Ahmed</a:t>
            </a:r>
            <a:endParaRPr sz="1750"/>
          </a:p>
        </p:txBody>
      </p:sp>
      <p:sp>
        <p:nvSpPr>
          <p:cNvPr id="333" name="Google Shape;333;p29"/>
          <p:cNvSpPr txBox="1">
            <a:spLocks noGrp="1"/>
          </p:cNvSpPr>
          <p:nvPr>
            <p:ph type="subTitle" idx="1"/>
          </p:nvPr>
        </p:nvSpPr>
        <p:spPr>
          <a:xfrm>
            <a:off x="5383788" y="2900950"/>
            <a:ext cx="30372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a:t>Nada Mohamed</a:t>
            </a:r>
            <a:endParaRPr sz="1750"/>
          </a:p>
        </p:txBody>
      </p:sp>
      <p:pic>
        <p:nvPicPr>
          <p:cNvPr id="334" name="Google Shape;334;p29"/>
          <p:cNvPicPr preferRelativeResize="0"/>
          <p:nvPr/>
        </p:nvPicPr>
        <p:blipFill rotWithShape="1">
          <a:blip r:embed="rId4">
            <a:alphaModFix/>
          </a:blip>
          <a:srcRect l="28434" t="29212" r="25613" b="22662"/>
          <a:stretch/>
        </p:blipFill>
        <p:spPr>
          <a:xfrm>
            <a:off x="1721300" y="2615875"/>
            <a:ext cx="764576" cy="800801"/>
          </a:xfrm>
          <a:prstGeom prst="rect">
            <a:avLst/>
          </a:prstGeom>
          <a:noFill/>
          <a:ln>
            <a:noFill/>
          </a:ln>
        </p:spPr>
      </p:pic>
      <p:pic>
        <p:nvPicPr>
          <p:cNvPr id="335" name="Google Shape;335;p29"/>
          <p:cNvPicPr preferRelativeResize="0"/>
          <p:nvPr/>
        </p:nvPicPr>
        <p:blipFill rotWithShape="1">
          <a:blip r:embed="rId4">
            <a:alphaModFix/>
          </a:blip>
          <a:srcRect l="28434" t="29212" r="25613" b="22662"/>
          <a:stretch/>
        </p:blipFill>
        <p:spPr>
          <a:xfrm>
            <a:off x="4680325" y="2547750"/>
            <a:ext cx="764576" cy="800801"/>
          </a:xfrm>
          <a:prstGeom prst="rect">
            <a:avLst/>
          </a:prstGeom>
          <a:noFill/>
          <a:ln>
            <a:noFill/>
          </a:ln>
        </p:spPr>
      </p:pic>
      <p:pic>
        <p:nvPicPr>
          <p:cNvPr id="336" name="Google Shape;336;p29"/>
          <p:cNvPicPr preferRelativeResize="0"/>
          <p:nvPr/>
        </p:nvPicPr>
        <p:blipFill rotWithShape="1">
          <a:blip r:embed="rId5">
            <a:alphaModFix/>
          </a:blip>
          <a:srcRect l="28813" t="24443" r="24750" b="21798"/>
          <a:stretch/>
        </p:blipFill>
        <p:spPr>
          <a:xfrm>
            <a:off x="457575" y="1242375"/>
            <a:ext cx="764576" cy="885101"/>
          </a:xfrm>
          <a:prstGeom prst="rect">
            <a:avLst/>
          </a:prstGeom>
          <a:noFill/>
          <a:ln>
            <a:noFill/>
          </a:ln>
        </p:spPr>
      </p:pic>
      <p:pic>
        <p:nvPicPr>
          <p:cNvPr id="337" name="Google Shape;337;p29"/>
          <p:cNvPicPr preferRelativeResize="0"/>
          <p:nvPr/>
        </p:nvPicPr>
        <p:blipFill rotWithShape="1">
          <a:blip r:embed="rId5">
            <a:alphaModFix/>
          </a:blip>
          <a:srcRect l="28813" t="24443" r="24750" b="21798"/>
          <a:stretch/>
        </p:blipFill>
        <p:spPr>
          <a:xfrm>
            <a:off x="5548100" y="1242375"/>
            <a:ext cx="764576" cy="885101"/>
          </a:xfrm>
          <a:prstGeom prst="rect">
            <a:avLst/>
          </a:prstGeom>
          <a:noFill/>
          <a:ln>
            <a:noFill/>
          </a:ln>
        </p:spPr>
      </p:pic>
      <p:pic>
        <p:nvPicPr>
          <p:cNvPr id="338" name="Google Shape;338;p29"/>
          <p:cNvPicPr preferRelativeResize="0"/>
          <p:nvPr/>
        </p:nvPicPr>
        <p:blipFill rotWithShape="1">
          <a:blip r:embed="rId5">
            <a:alphaModFix/>
          </a:blip>
          <a:srcRect l="28813" t="24443" r="24750" b="21798"/>
          <a:stretch/>
        </p:blipFill>
        <p:spPr>
          <a:xfrm>
            <a:off x="3044850" y="1242375"/>
            <a:ext cx="764576" cy="8851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4"/>
          <p:cNvSpPr txBox="1">
            <a:spLocks noGrp="1"/>
          </p:cNvSpPr>
          <p:nvPr>
            <p:ph type="title"/>
          </p:nvPr>
        </p:nvSpPr>
        <p:spPr>
          <a:xfrm>
            <a:off x="2298600" y="1326312"/>
            <a:ext cx="4546800" cy="109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Task</a:t>
            </a:r>
            <a:br>
              <a:rPr lang="en" dirty="0"/>
            </a:br>
            <a:r>
              <a:rPr lang="en" dirty="0"/>
              <a:t>Videos</a:t>
            </a:r>
          </a:p>
        </p:txBody>
      </p:sp>
      <p:pic>
        <p:nvPicPr>
          <p:cNvPr id="539" name="Google Shape;539;p44"/>
          <p:cNvPicPr preferRelativeResize="0"/>
          <p:nvPr/>
        </p:nvPicPr>
        <p:blipFill rotWithShape="1">
          <a:blip r:embed="rId3">
            <a:alphaModFix/>
          </a:blip>
          <a:srcRect l="29" r="19"/>
          <a:stretch/>
        </p:blipFill>
        <p:spPr>
          <a:xfrm>
            <a:off x="0" y="2571750"/>
            <a:ext cx="4281937" cy="2590330"/>
          </a:xfrm>
          <a:prstGeom prst="rect">
            <a:avLst/>
          </a:prstGeom>
          <a:noFill/>
          <a:ln>
            <a:noFill/>
          </a:ln>
        </p:spPr>
      </p:pic>
      <p:pic>
        <p:nvPicPr>
          <p:cNvPr id="540" name="Google Shape;540;p44"/>
          <p:cNvPicPr preferRelativeResize="0"/>
          <p:nvPr/>
        </p:nvPicPr>
        <p:blipFill rotWithShape="1">
          <a:blip r:embed="rId4">
            <a:alphaModFix/>
          </a:blip>
          <a:srcRect t="9"/>
          <a:stretch/>
        </p:blipFill>
        <p:spPr>
          <a:xfrm>
            <a:off x="5514393" y="2410650"/>
            <a:ext cx="3629611" cy="273284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Obstacle Avoidance</a:t>
            </a:r>
            <a:endParaRPr dirty="0"/>
          </a:p>
        </p:txBody>
      </p:sp>
      <p:pic>
        <p:nvPicPr>
          <p:cNvPr id="26" name="WhatsApp Video 2024-05-23 at 1.07.29 PM">
            <a:hlinkClick r:id="" action="ppaction://media"/>
            <a:extLst>
              <a:ext uri="{FF2B5EF4-FFF2-40B4-BE49-F238E27FC236}">
                <a16:creationId xmlns:a16="http://schemas.microsoft.com/office/drawing/2014/main" id="{8B512F7D-EA9B-5642-921D-81D6ADEAC2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9806" y="1446250"/>
            <a:ext cx="6953250" cy="2952750"/>
          </a:xfrm>
          <a:prstGeom prst="roundRect">
            <a:avLst>
              <a:gd name="adj" fmla="val 5439"/>
            </a:avLst>
          </a:prstGeom>
          <a:ln>
            <a:noFill/>
          </a:ln>
          <a:effectLst>
            <a:innerShdw blurRad="114300" dist="50800">
              <a:srgbClr val="000000">
                <a:alpha val="0"/>
              </a:srgbClr>
            </a:innerShdw>
            <a:softEdge rad="31750"/>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0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Parallel Auto-Parking</a:t>
            </a:r>
            <a:endParaRPr dirty="0"/>
          </a:p>
        </p:txBody>
      </p:sp>
      <p:pic>
        <p:nvPicPr>
          <p:cNvPr id="4" name="WhatsApp Video 2024-05-23 at 1.23.26 PM">
            <a:hlinkClick r:id="" action="ppaction://media"/>
            <a:extLst>
              <a:ext uri="{FF2B5EF4-FFF2-40B4-BE49-F238E27FC236}">
                <a16:creationId xmlns:a16="http://schemas.microsoft.com/office/drawing/2014/main" id="{D5C4C613-8C76-6CD6-FDA0-B249C59F77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7320"/>
          <a:stretch/>
        </p:blipFill>
        <p:spPr>
          <a:xfrm>
            <a:off x="4444410" y="2119278"/>
            <a:ext cx="3626890" cy="2483008"/>
          </a:xfrm>
          <a:prstGeom prst="roundRect">
            <a:avLst>
              <a:gd name="adj" fmla="val 5439"/>
            </a:avLst>
          </a:prstGeom>
          <a:ln>
            <a:noFill/>
          </a:ln>
          <a:effectLst>
            <a:innerShdw blurRad="114300" dist="50800">
              <a:srgbClr val="000000">
                <a:alpha val="0"/>
              </a:srgbClr>
            </a:innerShdw>
            <a:softEdge rad="31750"/>
          </a:effectLst>
        </p:spPr>
      </p:pic>
      <p:pic>
        <p:nvPicPr>
          <p:cNvPr id="5" name="WhatsApp Video 2024-05-23 at 1.26.55 PM">
            <a:hlinkClick r:id="" action="ppaction://media"/>
            <a:extLst>
              <a:ext uri="{FF2B5EF4-FFF2-40B4-BE49-F238E27FC236}">
                <a16:creationId xmlns:a16="http://schemas.microsoft.com/office/drawing/2014/main" id="{1E076ED1-1FA4-1F60-9043-387B002827D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4620"/>
          <a:stretch/>
        </p:blipFill>
        <p:spPr>
          <a:xfrm>
            <a:off x="286775" y="1250909"/>
            <a:ext cx="3788137" cy="2248099"/>
          </a:xfrm>
          <a:prstGeom prst="roundRect">
            <a:avLst>
              <a:gd name="adj" fmla="val 5439"/>
            </a:avLst>
          </a:prstGeom>
          <a:ln>
            <a:noFill/>
          </a:ln>
          <a:effectLst>
            <a:innerShdw blurRad="114300" dist="50800">
              <a:srgbClr val="000000">
                <a:alpha val="0"/>
              </a:srgbClr>
            </a:innerShdw>
            <a:softEdge rad="31750"/>
          </a:effectLst>
        </p:spPr>
      </p:pic>
    </p:spTree>
    <p:extLst>
      <p:ext uri="{BB962C8B-B14F-4D97-AF65-F5344CB8AC3E}">
        <p14:creationId xmlns:p14="http://schemas.microsoft.com/office/powerpoint/2010/main" val="1137338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40"/>
          <p:cNvSpPr txBox="1">
            <a:spLocks noGrp="1"/>
          </p:cNvSpPr>
          <p:nvPr>
            <p:ph type="title"/>
          </p:nvPr>
        </p:nvSpPr>
        <p:spPr>
          <a:xfrm>
            <a:off x="2109225" y="1657325"/>
            <a:ext cx="4995900" cy="147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484" name="Google Shape;484;p40"/>
          <p:cNvSpPr txBox="1">
            <a:spLocks noGrp="1"/>
          </p:cNvSpPr>
          <p:nvPr>
            <p:ph type="title" idx="2"/>
          </p:nvPr>
        </p:nvSpPr>
        <p:spPr>
          <a:xfrm>
            <a:off x="3954150" y="4633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485" name="Google Shape;485;p40"/>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486" name="Google Shape;486;p40"/>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487" name="Google Shape;487;p40"/>
          <p:cNvPicPr preferRelativeResize="0"/>
          <p:nvPr/>
        </p:nvPicPr>
        <p:blipFill>
          <a:blip r:embed="rId5">
            <a:alphaModFix/>
          </a:blip>
          <a:stretch>
            <a:fillRect/>
          </a:stretch>
        </p:blipFill>
        <p:spPr>
          <a:xfrm>
            <a:off x="2587078" y="3252762"/>
            <a:ext cx="1250685" cy="1471946"/>
          </a:xfrm>
          <a:prstGeom prst="rect">
            <a:avLst/>
          </a:prstGeom>
          <a:noFill/>
          <a:ln>
            <a:noFill/>
          </a:ln>
        </p:spPr>
      </p:pic>
    </p:spTree>
    <p:extLst>
      <p:ext uri="{BB962C8B-B14F-4D97-AF65-F5344CB8AC3E}">
        <p14:creationId xmlns:p14="http://schemas.microsoft.com/office/powerpoint/2010/main" val="20556295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55"/>
          <p:cNvSpPr txBox="1">
            <a:spLocks noGrp="1"/>
          </p:cNvSpPr>
          <p:nvPr>
            <p:ph type="subTitle" idx="1"/>
          </p:nvPr>
        </p:nvSpPr>
        <p:spPr>
          <a:xfrm>
            <a:off x="713225" y="1039219"/>
            <a:ext cx="7717500" cy="2558700"/>
          </a:xfrm>
          <a:prstGeom prst="rect">
            <a:avLst/>
          </a:prstGeom>
        </p:spPr>
        <p:txBody>
          <a:bodyPr spcFirstLastPara="1" wrap="square" lIns="91425" tIns="91425" rIns="91425" bIns="91425" anchor="t" anchorCtr="0">
            <a:noAutofit/>
          </a:bodyPr>
          <a:lstStyle/>
          <a:p>
            <a:pPr marL="0" indent="0" algn="just">
              <a:buNone/>
            </a:pPr>
            <a:r>
              <a:rPr lang="en-US" dirty="0">
                <a:latin typeface="Sora" panose="020B0604020202020204" charset="0"/>
                <a:cs typeface="Sora" panose="020B0604020202020204" charset="0"/>
              </a:rPr>
              <a:t>In conclusion, our autonomous car project, which focused on object avoidance and parallel parking, successfully met its goals and objectives through the effective use of embedded systems. By integrating ultrasonic sensors, we enabled the car to accurately perceive its surroundings, ensuring reliable detection of obstacles and precise execution of parallel parking strategies. The seamless interaction between hardware components and software algorithms demonstrated the viability of ultrasonic sensor technology in enhancing the capabilities of autonomous vehicles.</a:t>
            </a:r>
          </a:p>
          <a:p>
            <a:pPr marL="0" lvl="0" indent="0" algn="l" rtl="0">
              <a:spcBef>
                <a:spcPts val="0"/>
              </a:spcBef>
              <a:spcAft>
                <a:spcPts val="0"/>
              </a:spcAft>
              <a:buNone/>
            </a:pPr>
            <a:endParaRPr dirty="0"/>
          </a:p>
        </p:txBody>
      </p:sp>
      <p:sp>
        <p:nvSpPr>
          <p:cNvPr id="739" name="Google Shape;739;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Coclusion</a:t>
            </a:r>
            <a:endParaRPr dirty="0"/>
          </a:p>
        </p:txBody>
      </p:sp>
      <p:pic>
        <p:nvPicPr>
          <p:cNvPr id="740" name="Google Shape;740;p55"/>
          <p:cNvPicPr preferRelativeResize="0"/>
          <p:nvPr/>
        </p:nvPicPr>
        <p:blipFill rotWithShape="1">
          <a:blip r:embed="rId3">
            <a:alphaModFix/>
          </a:blip>
          <a:srcRect b="25749"/>
          <a:stretch/>
        </p:blipFill>
        <p:spPr>
          <a:xfrm>
            <a:off x="4513500" y="2354725"/>
            <a:ext cx="4735626" cy="25153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1" name="Google Shape;521;p43"/>
          <p:cNvGrpSpPr/>
          <p:nvPr/>
        </p:nvGrpSpPr>
        <p:grpSpPr>
          <a:xfrm>
            <a:off x="4321323" y="897250"/>
            <a:ext cx="5647975" cy="4144575"/>
            <a:chOff x="4321323" y="897250"/>
            <a:chExt cx="5647975" cy="4144575"/>
          </a:xfrm>
        </p:grpSpPr>
        <p:grpSp>
          <p:nvGrpSpPr>
            <p:cNvPr id="522" name="Google Shape;522;p43"/>
            <p:cNvGrpSpPr/>
            <p:nvPr/>
          </p:nvGrpSpPr>
          <p:grpSpPr>
            <a:xfrm>
              <a:off x="5304350" y="1820025"/>
              <a:ext cx="2814100" cy="2046949"/>
              <a:chOff x="5304350" y="1820025"/>
              <a:chExt cx="2814100" cy="2046949"/>
            </a:xfrm>
          </p:grpSpPr>
          <p:pic>
            <p:nvPicPr>
              <p:cNvPr id="523" name="Google Shape;523;p43"/>
              <p:cNvPicPr preferRelativeResize="0"/>
              <p:nvPr/>
            </p:nvPicPr>
            <p:blipFill>
              <a:blip r:embed="rId3">
                <a:alphaModFix/>
              </a:blip>
              <a:stretch>
                <a:fillRect/>
              </a:stretch>
            </p:blipFill>
            <p:spPr>
              <a:xfrm>
                <a:off x="7521975" y="2201025"/>
                <a:ext cx="596475" cy="1665949"/>
              </a:xfrm>
              <a:prstGeom prst="rect">
                <a:avLst/>
              </a:prstGeom>
              <a:noFill/>
              <a:ln>
                <a:noFill/>
              </a:ln>
            </p:spPr>
          </p:pic>
          <p:pic>
            <p:nvPicPr>
              <p:cNvPr id="524" name="Google Shape;524;p43"/>
              <p:cNvPicPr preferRelativeResize="0"/>
              <p:nvPr/>
            </p:nvPicPr>
            <p:blipFill>
              <a:blip r:embed="rId3">
                <a:alphaModFix/>
              </a:blip>
              <a:stretch>
                <a:fillRect/>
              </a:stretch>
            </p:blipFill>
            <p:spPr>
              <a:xfrm>
                <a:off x="5304350" y="1820025"/>
                <a:ext cx="596475" cy="1665949"/>
              </a:xfrm>
              <a:prstGeom prst="rect">
                <a:avLst/>
              </a:prstGeom>
              <a:noFill/>
              <a:ln>
                <a:noFill/>
              </a:ln>
            </p:spPr>
          </p:pic>
        </p:grpSp>
        <p:pic>
          <p:nvPicPr>
            <p:cNvPr id="525" name="Google Shape;525;p43"/>
            <p:cNvPicPr preferRelativeResize="0"/>
            <p:nvPr/>
          </p:nvPicPr>
          <p:blipFill rotWithShape="1">
            <a:blip r:embed="rId4">
              <a:alphaModFix/>
            </a:blip>
            <a:srcRect r="28607" b="23564"/>
            <a:stretch/>
          </p:blipFill>
          <p:spPr>
            <a:xfrm>
              <a:off x="4835950" y="897250"/>
              <a:ext cx="5133348" cy="3931551"/>
            </a:xfrm>
            <a:prstGeom prst="rect">
              <a:avLst/>
            </a:prstGeom>
            <a:noFill/>
            <a:ln>
              <a:noFill/>
            </a:ln>
          </p:spPr>
        </p:pic>
        <p:pic>
          <p:nvPicPr>
            <p:cNvPr id="526" name="Google Shape;526;p43"/>
            <p:cNvPicPr preferRelativeResize="0"/>
            <p:nvPr/>
          </p:nvPicPr>
          <p:blipFill rotWithShape="1">
            <a:blip r:embed="rId5">
              <a:alphaModFix/>
            </a:blip>
            <a:srcRect r="2334"/>
            <a:stretch/>
          </p:blipFill>
          <p:spPr>
            <a:xfrm flipH="1">
              <a:off x="4321323" y="3166525"/>
              <a:ext cx="5366277" cy="1875300"/>
            </a:xfrm>
            <a:prstGeom prst="rect">
              <a:avLst/>
            </a:prstGeom>
            <a:noFill/>
            <a:ln>
              <a:noFill/>
            </a:ln>
          </p:spPr>
        </p:pic>
      </p:grpSp>
      <p:sp>
        <p:nvSpPr>
          <p:cNvPr id="14" name="Google Shape;703;p53">
            <a:extLst>
              <a:ext uri="{FF2B5EF4-FFF2-40B4-BE49-F238E27FC236}">
                <a16:creationId xmlns:a16="http://schemas.microsoft.com/office/drawing/2014/main" id="{419E32CF-ECC6-8A58-D3EE-92EDC701F547}"/>
              </a:ext>
            </a:extLst>
          </p:cNvPr>
          <p:cNvSpPr txBox="1">
            <a:spLocks noGrp="1"/>
          </p:cNvSpPr>
          <p:nvPr>
            <p:ph type="title"/>
          </p:nvPr>
        </p:nvSpPr>
        <p:spPr>
          <a:xfrm>
            <a:off x="734485" y="1953641"/>
            <a:ext cx="37473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500" dirty="0"/>
              <a:t>Thanks !</a:t>
            </a:r>
            <a:endParaRPr sz="550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44" name="Google Shape;344;p30"/>
          <p:cNvSpPr txBox="1">
            <a:spLocks noGrp="1"/>
          </p:cNvSpPr>
          <p:nvPr>
            <p:ph type="title" idx="2"/>
          </p:nvPr>
        </p:nvSpPr>
        <p:spPr>
          <a:xfrm>
            <a:off x="716625" y="1497438"/>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5" name="Google Shape;345;p30"/>
          <p:cNvSpPr txBox="1">
            <a:spLocks noGrp="1"/>
          </p:cNvSpPr>
          <p:nvPr>
            <p:ph type="title" idx="3"/>
          </p:nvPr>
        </p:nvSpPr>
        <p:spPr>
          <a:xfrm>
            <a:off x="7670800" y="1497434"/>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6" name="Google Shape;346;p30"/>
          <p:cNvSpPr txBox="1">
            <a:spLocks noGrp="1"/>
          </p:cNvSpPr>
          <p:nvPr>
            <p:ph type="title" idx="4"/>
          </p:nvPr>
        </p:nvSpPr>
        <p:spPr>
          <a:xfrm>
            <a:off x="716623" y="2434625"/>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7" name="Google Shape;347;p30"/>
          <p:cNvSpPr txBox="1">
            <a:spLocks noGrp="1"/>
          </p:cNvSpPr>
          <p:nvPr>
            <p:ph type="title" idx="5"/>
          </p:nvPr>
        </p:nvSpPr>
        <p:spPr>
          <a:xfrm>
            <a:off x="7670798" y="2434634"/>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48" name="Google Shape;348;p30"/>
          <p:cNvSpPr txBox="1">
            <a:spLocks noGrp="1"/>
          </p:cNvSpPr>
          <p:nvPr>
            <p:ph type="title" idx="6"/>
          </p:nvPr>
        </p:nvSpPr>
        <p:spPr>
          <a:xfrm>
            <a:off x="716621" y="3371813"/>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49" name="Google Shape;349;p30"/>
          <p:cNvSpPr txBox="1">
            <a:spLocks noGrp="1"/>
          </p:cNvSpPr>
          <p:nvPr>
            <p:ph type="title" idx="7"/>
          </p:nvPr>
        </p:nvSpPr>
        <p:spPr>
          <a:xfrm>
            <a:off x="7670796" y="3371796"/>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50" name="Google Shape;350;p30"/>
          <p:cNvSpPr txBox="1">
            <a:spLocks noGrp="1"/>
          </p:cNvSpPr>
          <p:nvPr>
            <p:ph type="subTitle" idx="1"/>
          </p:nvPr>
        </p:nvSpPr>
        <p:spPr>
          <a:xfrm>
            <a:off x="1625625" y="1497450"/>
            <a:ext cx="28035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a:t>Problem Description</a:t>
            </a:r>
            <a:endParaRPr sz="1750"/>
          </a:p>
        </p:txBody>
      </p:sp>
      <p:sp>
        <p:nvSpPr>
          <p:cNvPr id="351" name="Google Shape;351;p30"/>
          <p:cNvSpPr txBox="1">
            <a:spLocks noGrp="1"/>
          </p:cNvSpPr>
          <p:nvPr>
            <p:ph type="subTitle" idx="8"/>
          </p:nvPr>
        </p:nvSpPr>
        <p:spPr>
          <a:xfrm>
            <a:off x="1625634" y="2434625"/>
            <a:ext cx="2703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 Design </a:t>
            </a:r>
            <a:endParaRPr dirty="0"/>
          </a:p>
        </p:txBody>
      </p:sp>
      <p:sp>
        <p:nvSpPr>
          <p:cNvPr id="352" name="Google Shape;352;p30"/>
          <p:cNvSpPr txBox="1">
            <a:spLocks noGrp="1"/>
          </p:cNvSpPr>
          <p:nvPr>
            <p:ph type="subTitle" idx="9"/>
          </p:nvPr>
        </p:nvSpPr>
        <p:spPr>
          <a:xfrm>
            <a:off x="1625625" y="3371825"/>
            <a:ext cx="31074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50"/>
              <a:t>Solution Implementation</a:t>
            </a:r>
            <a:endParaRPr sz="1750"/>
          </a:p>
        </p:txBody>
      </p:sp>
      <p:sp>
        <p:nvSpPr>
          <p:cNvPr id="353" name="Google Shape;353;p30"/>
          <p:cNvSpPr txBox="1">
            <a:spLocks noGrp="1"/>
          </p:cNvSpPr>
          <p:nvPr>
            <p:ph type="subTitle" idx="13"/>
          </p:nvPr>
        </p:nvSpPr>
        <p:spPr>
          <a:xfrm>
            <a:off x="4815107" y="1497450"/>
            <a:ext cx="2703300" cy="44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Flowchart </a:t>
            </a:r>
            <a:endParaRPr/>
          </a:p>
        </p:txBody>
      </p:sp>
      <p:sp>
        <p:nvSpPr>
          <p:cNvPr id="354" name="Google Shape;354;p30"/>
          <p:cNvSpPr txBox="1">
            <a:spLocks noGrp="1"/>
          </p:cNvSpPr>
          <p:nvPr>
            <p:ph type="subTitle" idx="14"/>
          </p:nvPr>
        </p:nvSpPr>
        <p:spPr>
          <a:xfrm>
            <a:off x="4815117" y="2434632"/>
            <a:ext cx="2703300" cy="44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Cost Analysis</a:t>
            </a:r>
            <a:endParaRPr/>
          </a:p>
        </p:txBody>
      </p:sp>
      <p:sp>
        <p:nvSpPr>
          <p:cNvPr id="355" name="Google Shape;355;p30"/>
          <p:cNvSpPr txBox="1">
            <a:spLocks noGrp="1"/>
          </p:cNvSpPr>
          <p:nvPr>
            <p:ph type="subTitle" idx="15"/>
          </p:nvPr>
        </p:nvSpPr>
        <p:spPr>
          <a:xfrm>
            <a:off x="4815099" y="3371802"/>
            <a:ext cx="2703300" cy="44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Conclusion</a:t>
            </a:r>
            <a:endParaRPr/>
          </a:p>
        </p:txBody>
      </p:sp>
      <p:pic>
        <p:nvPicPr>
          <p:cNvPr id="356" name="Google Shape;356;p30"/>
          <p:cNvPicPr preferRelativeResize="0"/>
          <p:nvPr/>
        </p:nvPicPr>
        <p:blipFill>
          <a:blip r:embed="rId3">
            <a:alphaModFix/>
          </a:blip>
          <a:stretch>
            <a:fillRect/>
          </a:stretch>
        </p:blipFill>
        <p:spPr>
          <a:xfrm>
            <a:off x="6690524" y="-3576974"/>
            <a:ext cx="568200" cy="203937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0"/>
        <p:cNvGrpSpPr/>
        <p:nvPr/>
      </p:nvGrpSpPr>
      <p:grpSpPr>
        <a:xfrm>
          <a:off x="0" y="0"/>
          <a:ext cx="0" cy="0"/>
          <a:chOff x="0" y="0"/>
          <a:chExt cx="0" cy="0"/>
        </a:xfrm>
      </p:grpSpPr>
      <p:sp>
        <p:nvSpPr>
          <p:cNvPr id="361" name="Google Shape;361;p31"/>
          <p:cNvSpPr txBox="1">
            <a:spLocks noGrp="1"/>
          </p:cNvSpPr>
          <p:nvPr>
            <p:ph type="title"/>
          </p:nvPr>
        </p:nvSpPr>
        <p:spPr>
          <a:xfrm>
            <a:off x="2568900" y="1464267"/>
            <a:ext cx="4006200" cy="13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Description</a:t>
            </a:r>
            <a:endParaRPr dirty="0"/>
          </a:p>
        </p:txBody>
      </p:sp>
      <p:sp>
        <p:nvSpPr>
          <p:cNvPr id="362" name="Google Shape;362;p31"/>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63" name="Google Shape;363;p31"/>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64" name="Google Shape;364;p31"/>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65" name="Google Shape;365;p31"/>
          <p:cNvPicPr preferRelativeResize="0"/>
          <p:nvPr/>
        </p:nvPicPr>
        <p:blipFill>
          <a:blip r:embed="rId5">
            <a:alphaModFix/>
          </a:blip>
          <a:stretch>
            <a:fillRect/>
          </a:stretch>
        </p:blipFill>
        <p:spPr>
          <a:xfrm>
            <a:off x="2587078" y="3252762"/>
            <a:ext cx="1250686" cy="147194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2"/>
          <p:cNvSpPr txBox="1">
            <a:spLocks noGrp="1"/>
          </p:cNvSpPr>
          <p:nvPr>
            <p:ph type="title"/>
          </p:nvPr>
        </p:nvSpPr>
        <p:spPr>
          <a:xfrm>
            <a:off x="709150" y="539550"/>
            <a:ext cx="493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Description</a:t>
            </a:r>
            <a:endParaRPr/>
          </a:p>
        </p:txBody>
      </p:sp>
      <p:sp>
        <p:nvSpPr>
          <p:cNvPr id="371" name="Google Shape;371;p32"/>
          <p:cNvSpPr txBox="1">
            <a:spLocks noGrp="1"/>
          </p:cNvSpPr>
          <p:nvPr>
            <p:ph type="subTitle" idx="1"/>
          </p:nvPr>
        </p:nvSpPr>
        <p:spPr>
          <a:xfrm>
            <a:off x="709150" y="1247400"/>
            <a:ext cx="4294800" cy="24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ra"/>
                <a:ea typeface="Sora"/>
                <a:cs typeface="Sora"/>
                <a:sym typeface="Sora"/>
              </a:rPr>
              <a:t>The car industry is one of the leading industries that has changed due to automation, with automation levels ranging from level 0 (no automation) to level 5 (fully autonomous cars).</a:t>
            </a:r>
            <a:endParaRPr>
              <a:latin typeface="Sora"/>
              <a:ea typeface="Sora"/>
              <a:cs typeface="Sora"/>
              <a:sym typeface="Sora"/>
            </a:endParaRPr>
          </a:p>
          <a:p>
            <a:pPr marL="0" lvl="0" indent="0" algn="l" rtl="0">
              <a:spcBef>
                <a:spcPts val="0"/>
              </a:spcBef>
              <a:spcAft>
                <a:spcPts val="0"/>
              </a:spcAft>
              <a:buNone/>
            </a:pPr>
            <a:endParaRPr>
              <a:latin typeface="Sora"/>
              <a:ea typeface="Sora"/>
              <a:cs typeface="Sora"/>
              <a:sym typeface="Sora"/>
            </a:endParaRPr>
          </a:p>
          <a:p>
            <a:pPr marL="0" lvl="0" indent="0" algn="l" rtl="0">
              <a:spcBef>
                <a:spcPts val="0"/>
              </a:spcBef>
              <a:spcAft>
                <a:spcPts val="0"/>
              </a:spcAft>
              <a:buNone/>
            </a:pPr>
            <a:r>
              <a:rPr lang="en" b="1">
                <a:solidFill>
                  <a:schemeClr val="dk2"/>
                </a:solidFill>
                <a:latin typeface="Sora"/>
                <a:ea typeface="Sora"/>
                <a:cs typeface="Sora"/>
                <a:sym typeface="Sora"/>
              </a:rPr>
              <a:t>Our objective</a:t>
            </a:r>
            <a:r>
              <a:rPr lang="en" b="1">
                <a:latin typeface="Sora"/>
                <a:ea typeface="Sora"/>
                <a:cs typeface="Sora"/>
                <a:sym typeface="Sora"/>
              </a:rPr>
              <a:t> </a:t>
            </a:r>
            <a:r>
              <a:rPr lang="en">
                <a:latin typeface="Sora"/>
                <a:ea typeface="Sora"/>
                <a:cs typeface="Sora"/>
                <a:sym typeface="Sora"/>
              </a:rPr>
              <a:t>was to design and implement an autonomous robot capable of avoiding obstacles and auto-park itself, making it a level 2 automation, partially automated.</a:t>
            </a:r>
            <a:endParaRPr>
              <a:latin typeface="Sora"/>
              <a:ea typeface="Sora"/>
              <a:cs typeface="Sora"/>
              <a:sym typeface="Sora"/>
            </a:endParaRPr>
          </a:p>
          <a:p>
            <a:pPr marL="0" lvl="0" indent="0" algn="l" rtl="0">
              <a:spcBef>
                <a:spcPts val="0"/>
              </a:spcBef>
              <a:spcAft>
                <a:spcPts val="0"/>
              </a:spcAft>
              <a:buNone/>
            </a:pPr>
            <a:endParaRPr/>
          </a:p>
          <a:p>
            <a:pPr marL="0" lvl="0" indent="0" algn="l" rtl="0">
              <a:spcBef>
                <a:spcPts val="0"/>
              </a:spcBef>
              <a:spcAft>
                <a:spcPts val="0"/>
              </a:spcAft>
              <a:buNone/>
            </a:pPr>
            <a:r>
              <a:rPr lang="en" b="1">
                <a:solidFill>
                  <a:schemeClr val="dk2"/>
                </a:solidFill>
                <a:latin typeface="Sora"/>
                <a:ea typeface="Sora"/>
                <a:cs typeface="Sora"/>
                <a:sym typeface="Sora"/>
              </a:rPr>
              <a:t>The problem</a:t>
            </a:r>
            <a:r>
              <a:rPr lang="en">
                <a:latin typeface="Sora"/>
                <a:ea typeface="Sora"/>
                <a:cs typeface="Sora"/>
                <a:sym typeface="Sora"/>
              </a:rPr>
              <a:t> was implementing such an idea using non-industrial components, like an Arduino Uno board and a simple H-bridge motor driver.</a:t>
            </a:r>
            <a:endParaRPr>
              <a:latin typeface="Sora"/>
              <a:ea typeface="Sora"/>
              <a:cs typeface="Sora"/>
              <a:sym typeface="Sora"/>
            </a:endParaRPr>
          </a:p>
          <a:p>
            <a:pPr marL="0" lvl="0" indent="0" algn="l" rtl="0">
              <a:spcBef>
                <a:spcPts val="0"/>
              </a:spcBef>
              <a:spcAft>
                <a:spcPts val="0"/>
              </a:spcAft>
              <a:buNone/>
            </a:pPr>
            <a:endParaRPr/>
          </a:p>
        </p:txBody>
      </p:sp>
      <p:pic>
        <p:nvPicPr>
          <p:cNvPr id="372" name="Google Shape;372;p32"/>
          <p:cNvPicPr preferRelativeResize="0">
            <a:picLocks noGrp="1"/>
          </p:cNvPicPr>
          <p:nvPr>
            <p:ph type="pic" idx="2"/>
          </p:nvPr>
        </p:nvPicPr>
        <p:blipFill rotWithShape="1">
          <a:blip r:embed="rId3">
            <a:alphaModFix/>
          </a:blip>
          <a:srcRect l="25357" r="25357"/>
          <a:stretch/>
        </p:blipFill>
        <p:spPr>
          <a:xfrm>
            <a:off x="5643725" y="539550"/>
            <a:ext cx="2787000" cy="4064400"/>
          </a:xfrm>
          <a:prstGeom prst="roundRect">
            <a:avLst>
              <a:gd name="adj" fmla="val 16667"/>
            </a:avLst>
          </a:prstGeom>
          <a:ln>
            <a:noFill/>
          </a:ln>
        </p:spPr>
      </p:pic>
      <p:grpSp>
        <p:nvGrpSpPr>
          <p:cNvPr id="373" name="Google Shape;373;p32"/>
          <p:cNvGrpSpPr/>
          <p:nvPr/>
        </p:nvGrpSpPr>
        <p:grpSpPr>
          <a:xfrm>
            <a:off x="709150" y="3958186"/>
            <a:ext cx="3952502" cy="918551"/>
            <a:chOff x="709150" y="3958186"/>
            <a:chExt cx="3952502" cy="918551"/>
          </a:xfrm>
        </p:grpSpPr>
        <p:pic>
          <p:nvPicPr>
            <p:cNvPr id="374" name="Google Shape;374;p32"/>
            <p:cNvPicPr preferRelativeResize="0"/>
            <p:nvPr/>
          </p:nvPicPr>
          <p:blipFill rotWithShape="1">
            <a:blip r:embed="rId4">
              <a:alphaModFix/>
            </a:blip>
            <a:srcRect b="18066"/>
            <a:stretch/>
          </p:blipFill>
          <p:spPr>
            <a:xfrm>
              <a:off x="1009475" y="4179275"/>
              <a:ext cx="304775" cy="697450"/>
            </a:xfrm>
            <a:prstGeom prst="rect">
              <a:avLst/>
            </a:prstGeom>
            <a:noFill/>
            <a:ln>
              <a:noFill/>
            </a:ln>
          </p:spPr>
        </p:pic>
        <p:grpSp>
          <p:nvGrpSpPr>
            <p:cNvPr id="375" name="Google Shape;375;p32"/>
            <p:cNvGrpSpPr/>
            <p:nvPr/>
          </p:nvGrpSpPr>
          <p:grpSpPr>
            <a:xfrm>
              <a:off x="709150" y="3958186"/>
              <a:ext cx="3952502" cy="918551"/>
              <a:chOff x="709150" y="3958186"/>
              <a:chExt cx="3952502" cy="918551"/>
            </a:xfrm>
          </p:grpSpPr>
          <p:pic>
            <p:nvPicPr>
              <p:cNvPr id="376" name="Google Shape;376;p32"/>
              <p:cNvPicPr preferRelativeResize="0"/>
              <p:nvPr/>
            </p:nvPicPr>
            <p:blipFill rotWithShape="1">
              <a:blip r:embed="rId5">
                <a:alphaModFix/>
              </a:blip>
              <a:srcRect b="67513"/>
              <a:stretch/>
            </p:blipFill>
            <p:spPr>
              <a:xfrm>
                <a:off x="709150" y="3958186"/>
                <a:ext cx="3952502" cy="918551"/>
              </a:xfrm>
              <a:prstGeom prst="rect">
                <a:avLst/>
              </a:prstGeom>
              <a:noFill/>
              <a:ln>
                <a:noFill/>
              </a:ln>
            </p:spPr>
          </p:pic>
          <p:pic>
            <p:nvPicPr>
              <p:cNvPr id="377" name="Google Shape;377;p32"/>
              <p:cNvPicPr preferRelativeResize="0"/>
              <p:nvPr/>
            </p:nvPicPr>
            <p:blipFill rotWithShape="1">
              <a:blip r:embed="rId6">
                <a:alphaModFix/>
              </a:blip>
              <a:srcRect b="72803"/>
              <a:stretch/>
            </p:blipFill>
            <p:spPr>
              <a:xfrm>
                <a:off x="2210425" y="4594702"/>
                <a:ext cx="391951" cy="282025"/>
              </a:xfrm>
              <a:prstGeom prst="rect">
                <a:avLst/>
              </a:prstGeom>
              <a:noFill/>
              <a:ln>
                <a:noFill/>
              </a:ln>
            </p:spPr>
          </p:pic>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anim calcmode="lin" valueType="num">
                                      <p:cBhvr>
                                        <p:cTn id="8" dur="1000" fill="hold"/>
                                        <p:tgtEl>
                                          <p:spTgt spid="372"/>
                                        </p:tgtEl>
                                        <p:attrNameLst>
                                          <p:attrName>ppt_x</p:attrName>
                                        </p:attrNameLst>
                                      </p:cBhvr>
                                      <p:tavLst>
                                        <p:tav tm="0">
                                          <p:val>
                                            <p:strVal val="#ppt_x"/>
                                          </p:val>
                                        </p:tav>
                                        <p:tav tm="100000">
                                          <p:val>
                                            <p:strVal val="#ppt_x"/>
                                          </p:val>
                                        </p:tav>
                                      </p:tavLst>
                                    </p:anim>
                                    <p:anim calcmode="lin" valueType="num">
                                      <p:cBhvr>
                                        <p:cTn id="9" dur="1000" fill="hold"/>
                                        <p:tgtEl>
                                          <p:spTgt spid="3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3"/>
          <p:cNvSpPr txBox="1">
            <a:spLocks noGrp="1"/>
          </p:cNvSpPr>
          <p:nvPr>
            <p:ph type="subTitle" idx="4"/>
          </p:nvPr>
        </p:nvSpPr>
        <p:spPr>
          <a:xfrm>
            <a:off x="5380450" y="1812879"/>
            <a:ext cx="2505600" cy="37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Auto-parking</a:t>
            </a:r>
            <a:endParaRPr dirty="0"/>
          </a:p>
        </p:txBody>
      </p:sp>
      <p:sp>
        <p:nvSpPr>
          <p:cNvPr id="383" name="Google Shape;383;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Challenges Faced in Tasks</a:t>
            </a:r>
            <a:endParaRPr/>
          </a:p>
        </p:txBody>
      </p:sp>
      <p:sp>
        <p:nvSpPr>
          <p:cNvPr id="384" name="Google Shape;384;p33"/>
          <p:cNvSpPr txBox="1">
            <a:spLocks noGrp="1"/>
          </p:cNvSpPr>
          <p:nvPr>
            <p:ph type="subTitle" idx="1"/>
          </p:nvPr>
        </p:nvSpPr>
        <p:spPr>
          <a:xfrm>
            <a:off x="4923250" y="2192075"/>
            <a:ext cx="2920200" cy="1616700"/>
          </a:xfrm>
          <a:prstGeom prst="rect">
            <a:avLst/>
          </a:prstGeom>
        </p:spPr>
        <p:txBody>
          <a:bodyPr spcFirstLastPara="1" wrap="square" lIns="91425" tIns="91425" rIns="91425" bIns="91425" anchor="ctr" anchorCtr="0">
            <a:noAutofit/>
          </a:bodyPr>
          <a:lstStyle/>
          <a:p>
            <a:pPr marL="457200" lvl="0" indent="-304800" algn="just" rtl="0">
              <a:lnSpc>
                <a:spcPct val="115000"/>
              </a:lnSpc>
              <a:spcBef>
                <a:spcPts val="0"/>
              </a:spcBef>
              <a:spcAft>
                <a:spcPts val="0"/>
              </a:spcAft>
              <a:buSzPts val="1200"/>
              <a:buChar char="●"/>
            </a:pPr>
            <a:r>
              <a:rPr lang="en" dirty="0"/>
              <a:t>The number of sensors needed for optimal parking.</a:t>
            </a:r>
            <a:endParaRPr dirty="0"/>
          </a:p>
          <a:p>
            <a:pPr marL="457200" lvl="0" indent="0" algn="just" rtl="0">
              <a:lnSpc>
                <a:spcPct val="115000"/>
              </a:lnSpc>
              <a:spcBef>
                <a:spcPts val="0"/>
              </a:spcBef>
              <a:spcAft>
                <a:spcPts val="0"/>
              </a:spcAft>
              <a:buNone/>
            </a:pPr>
            <a:endParaRPr dirty="0"/>
          </a:p>
          <a:p>
            <a:pPr marL="457200" lvl="0" indent="-304800" algn="just" rtl="0">
              <a:lnSpc>
                <a:spcPct val="115000"/>
              </a:lnSpc>
              <a:spcBef>
                <a:spcPts val="0"/>
              </a:spcBef>
              <a:spcAft>
                <a:spcPts val="0"/>
              </a:spcAft>
              <a:buSzPts val="1200"/>
              <a:buChar char="●"/>
            </a:pPr>
            <a:r>
              <a:rPr lang="en" dirty="0"/>
              <a:t>The challenges of parallel parking differ from those of perpendicular parking. </a:t>
            </a:r>
            <a:endParaRPr dirty="0"/>
          </a:p>
          <a:p>
            <a:pPr marL="0" lvl="0" indent="0" algn="l" rtl="0">
              <a:lnSpc>
                <a:spcPct val="115000"/>
              </a:lnSpc>
              <a:spcBef>
                <a:spcPts val="0"/>
              </a:spcBef>
              <a:spcAft>
                <a:spcPts val="0"/>
              </a:spcAft>
              <a:buNone/>
            </a:pPr>
            <a:endParaRPr dirty="0"/>
          </a:p>
        </p:txBody>
      </p:sp>
      <p:sp>
        <p:nvSpPr>
          <p:cNvPr id="385" name="Google Shape;385;p33"/>
          <p:cNvSpPr txBox="1">
            <a:spLocks noGrp="1"/>
          </p:cNvSpPr>
          <p:nvPr>
            <p:ph type="subTitle" idx="2"/>
          </p:nvPr>
        </p:nvSpPr>
        <p:spPr>
          <a:xfrm>
            <a:off x="1040575" y="2192075"/>
            <a:ext cx="3180600" cy="1831200"/>
          </a:xfrm>
          <a:prstGeom prst="rect">
            <a:avLst/>
          </a:prstGeom>
        </p:spPr>
        <p:txBody>
          <a:bodyPr spcFirstLastPara="1" wrap="square" lIns="91425" tIns="91425" rIns="91425" bIns="91425" anchor="ctr" anchorCtr="0">
            <a:noAutofit/>
          </a:bodyPr>
          <a:lstStyle/>
          <a:p>
            <a:pPr marL="457200" lvl="0" indent="-304800" algn="just" rtl="0">
              <a:lnSpc>
                <a:spcPct val="115000"/>
              </a:lnSpc>
              <a:spcBef>
                <a:spcPts val="0"/>
              </a:spcBef>
              <a:spcAft>
                <a:spcPts val="0"/>
              </a:spcAft>
              <a:buSzPts val="1200"/>
              <a:buChar char="●"/>
            </a:pPr>
            <a:r>
              <a:rPr lang="en" dirty="0"/>
              <a:t>Choosing the best sensor to detect the presence of obstacles without adding unnecessary cost.</a:t>
            </a:r>
            <a:endParaRPr dirty="0"/>
          </a:p>
          <a:p>
            <a:pPr marL="457200" lvl="0" indent="0" algn="just" rtl="0">
              <a:lnSpc>
                <a:spcPct val="115000"/>
              </a:lnSpc>
              <a:spcBef>
                <a:spcPts val="0"/>
              </a:spcBef>
              <a:spcAft>
                <a:spcPts val="0"/>
              </a:spcAft>
              <a:buNone/>
            </a:pPr>
            <a:endParaRPr dirty="0"/>
          </a:p>
          <a:p>
            <a:pPr marL="457200" lvl="0" indent="-304800" algn="just" rtl="0">
              <a:lnSpc>
                <a:spcPct val="115000"/>
              </a:lnSpc>
              <a:spcBef>
                <a:spcPts val="0"/>
              </a:spcBef>
              <a:spcAft>
                <a:spcPts val="0"/>
              </a:spcAft>
              <a:buSzPts val="1200"/>
              <a:buChar char="●"/>
            </a:pPr>
            <a:r>
              <a:rPr lang="en" dirty="0"/>
              <a:t>Choosing the best path to continue driving on when an obstacle is found.</a:t>
            </a:r>
            <a:endParaRPr dirty="0"/>
          </a:p>
          <a:p>
            <a:pPr marL="0" lvl="0" indent="0" algn="l" rtl="0">
              <a:lnSpc>
                <a:spcPct val="115000"/>
              </a:lnSpc>
              <a:spcBef>
                <a:spcPts val="0"/>
              </a:spcBef>
              <a:spcAft>
                <a:spcPts val="0"/>
              </a:spcAft>
              <a:buNone/>
            </a:pPr>
            <a:endParaRPr dirty="0"/>
          </a:p>
        </p:txBody>
      </p:sp>
      <p:sp>
        <p:nvSpPr>
          <p:cNvPr id="386" name="Google Shape;386;p33"/>
          <p:cNvSpPr txBox="1">
            <a:spLocks noGrp="1"/>
          </p:cNvSpPr>
          <p:nvPr>
            <p:ph type="subTitle" idx="3"/>
          </p:nvPr>
        </p:nvSpPr>
        <p:spPr>
          <a:xfrm>
            <a:off x="1490275" y="1812875"/>
            <a:ext cx="27309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Obstacle Avoidance</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6">
                                            <p:txEl>
                                              <p:pRg st="0" end="0"/>
                                            </p:txEl>
                                          </p:spTgt>
                                        </p:tgtEl>
                                        <p:attrNameLst>
                                          <p:attrName>style.visibility</p:attrName>
                                        </p:attrNameLst>
                                      </p:cBhvr>
                                      <p:to>
                                        <p:strVal val="visible"/>
                                      </p:to>
                                    </p:set>
                                    <p:animEffect transition="in" filter="fade">
                                      <p:cBhvr>
                                        <p:cTn id="7" dur="500"/>
                                        <p:tgtEl>
                                          <p:spTgt spid="3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85">
                                            <p:txEl>
                                              <p:pRg st="0" end="0"/>
                                            </p:txEl>
                                          </p:spTgt>
                                        </p:tgtEl>
                                        <p:attrNameLst>
                                          <p:attrName>style.visibility</p:attrName>
                                        </p:attrNameLst>
                                      </p:cBhvr>
                                      <p:to>
                                        <p:strVal val="visible"/>
                                      </p:to>
                                    </p:set>
                                    <p:animEffect transition="in" filter="fade">
                                      <p:cBhvr>
                                        <p:cTn id="12" dur="1000"/>
                                        <p:tgtEl>
                                          <p:spTgt spid="385">
                                            <p:txEl>
                                              <p:pRg st="0" end="0"/>
                                            </p:txEl>
                                          </p:spTgt>
                                        </p:tgtEl>
                                      </p:cBhvr>
                                    </p:animEffect>
                                    <p:anim calcmode="lin" valueType="num">
                                      <p:cBhvr>
                                        <p:cTn id="13" dur="1000" fill="hold"/>
                                        <p:tgtEl>
                                          <p:spTgt spid="38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8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85">
                                            <p:txEl>
                                              <p:pRg st="2" end="2"/>
                                            </p:txEl>
                                          </p:spTgt>
                                        </p:tgtEl>
                                        <p:attrNameLst>
                                          <p:attrName>style.visibility</p:attrName>
                                        </p:attrNameLst>
                                      </p:cBhvr>
                                      <p:to>
                                        <p:strVal val="visible"/>
                                      </p:to>
                                    </p:set>
                                    <p:animEffect transition="in" filter="fade">
                                      <p:cBhvr>
                                        <p:cTn id="19" dur="1000"/>
                                        <p:tgtEl>
                                          <p:spTgt spid="385">
                                            <p:txEl>
                                              <p:pRg st="2" end="2"/>
                                            </p:txEl>
                                          </p:spTgt>
                                        </p:tgtEl>
                                      </p:cBhvr>
                                    </p:animEffect>
                                    <p:anim calcmode="lin" valueType="num">
                                      <p:cBhvr>
                                        <p:cTn id="20" dur="1000" fill="hold"/>
                                        <p:tgtEl>
                                          <p:spTgt spid="38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8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82">
                                            <p:txEl>
                                              <p:pRg st="0" end="0"/>
                                            </p:txEl>
                                          </p:spTgt>
                                        </p:tgtEl>
                                        <p:attrNameLst>
                                          <p:attrName>style.visibility</p:attrName>
                                        </p:attrNameLst>
                                      </p:cBhvr>
                                      <p:to>
                                        <p:strVal val="visible"/>
                                      </p:to>
                                    </p:set>
                                    <p:animEffect transition="in" filter="fade">
                                      <p:cBhvr>
                                        <p:cTn id="26" dur="500"/>
                                        <p:tgtEl>
                                          <p:spTgt spid="38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84">
                                            <p:txEl>
                                              <p:pRg st="0" end="0"/>
                                            </p:txEl>
                                          </p:spTgt>
                                        </p:tgtEl>
                                        <p:attrNameLst>
                                          <p:attrName>style.visibility</p:attrName>
                                        </p:attrNameLst>
                                      </p:cBhvr>
                                      <p:to>
                                        <p:strVal val="visible"/>
                                      </p:to>
                                    </p:set>
                                    <p:animEffect transition="in" filter="fade">
                                      <p:cBhvr>
                                        <p:cTn id="31" dur="1000"/>
                                        <p:tgtEl>
                                          <p:spTgt spid="384">
                                            <p:txEl>
                                              <p:pRg st="0" end="0"/>
                                            </p:txEl>
                                          </p:spTgt>
                                        </p:tgtEl>
                                      </p:cBhvr>
                                    </p:animEffect>
                                    <p:anim calcmode="lin" valueType="num">
                                      <p:cBhvr>
                                        <p:cTn id="32" dur="1000" fill="hold"/>
                                        <p:tgtEl>
                                          <p:spTgt spid="384">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8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84">
                                            <p:txEl>
                                              <p:pRg st="2" end="2"/>
                                            </p:txEl>
                                          </p:spTgt>
                                        </p:tgtEl>
                                        <p:attrNameLst>
                                          <p:attrName>style.visibility</p:attrName>
                                        </p:attrNameLst>
                                      </p:cBhvr>
                                      <p:to>
                                        <p:strVal val="visible"/>
                                      </p:to>
                                    </p:set>
                                    <p:animEffect transition="in" filter="fade">
                                      <p:cBhvr>
                                        <p:cTn id="38" dur="1000"/>
                                        <p:tgtEl>
                                          <p:spTgt spid="384">
                                            <p:txEl>
                                              <p:pRg st="2" end="2"/>
                                            </p:txEl>
                                          </p:spTgt>
                                        </p:tgtEl>
                                      </p:cBhvr>
                                    </p:animEffect>
                                    <p:anim calcmode="lin" valueType="num">
                                      <p:cBhvr>
                                        <p:cTn id="39" dur="1000" fill="hold"/>
                                        <p:tgtEl>
                                          <p:spTgt spid="384">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38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build="p"/>
      <p:bldP spid="384" grpId="0" build="p"/>
      <p:bldP spid="385" grpId="0" build="p"/>
      <p:bldP spid="38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sp>
        <p:nvSpPr>
          <p:cNvPr id="391" name="Google Shape;391;p34"/>
          <p:cNvSpPr txBox="1">
            <a:spLocks noGrp="1"/>
          </p:cNvSpPr>
          <p:nvPr>
            <p:ph type="title"/>
          </p:nvPr>
        </p:nvSpPr>
        <p:spPr>
          <a:xfrm>
            <a:off x="2286600" y="1705525"/>
            <a:ext cx="4570800" cy="14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Design</a:t>
            </a:r>
            <a:endParaRPr/>
          </a:p>
        </p:txBody>
      </p:sp>
      <p:sp>
        <p:nvSpPr>
          <p:cNvPr id="392" name="Google Shape;392;p34"/>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393" name="Google Shape;393;p34"/>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94" name="Google Shape;394;p34"/>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95" name="Google Shape;395;p34"/>
          <p:cNvPicPr preferRelativeResize="0"/>
          <p:nvPr/>
        </p:nvPicPr>
        <p:blipFill>
          <a:blip r:embed="rId5">
            <a:alphaModFix/>
          </a:blip>
          <a:stretch>
            <a:fillRect/>
          </a:stretch>
        </p:blipFill>
        <p:spPr>
          <a:xfrm>
            <a:off x="2587078" y="3252762"/>
            <a:ext cx="1250685" cy="147194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Design</a:t>
            </a:r>
            <a:endParaRPr/>
          </a:p>
        </p:txBody>
      </p:sp>
      <p:sp>
        <p:nvSpPr>
          <p:cNvPr id="401" name="Google Shape;401;p35"/>
          <p:cNvSpPr txBox="1"/>
          <p:nvPr/>
        </p:nvSpPr>
        <p:spPr>
          <a:xfrm>
            <a:off x="764525" y="1441450"/>
            <a:ext cx="1866600" cy="3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900" b="1" dirty="0">
                <a:solidFill>
                  <a:schemeClr val="dk1"/>
                </a:solidFill>
                <a:latin typeface="Sora"/>
                <a:ea typeface="Sora"/>
                <a:cs typeface="Sora"/>
                <a:sym typeface="Sora"/>
              </a:rPr>
              <a:t>Arduino Uno</a:t>
            </a:r>
            <a:endParaRPr sz="1900" b="1" dirty="0">
              <a:solidFill>
                <a:schemeClr val="dk1"/>
              </a:solidFill>
              <a:latin typeface="Sora"/>
              <a:ea typeface="Sora"/>
              <a:cs typeface="Sora"/>
              <a:sym typeface="Sora"/>
            </a:endParaRPr>
          </a:p>
        </p:txBody>
      </p:sp>
      <p:sp>
        <p:nvSpPr>
          <p:cNvPr id="402" name="Google Shape;402;p35"/>
          <p:cNvSpPr txBox="1"/>
          <p:nvPr/>
        </p:nvSpPr>
        <p:spPr>
          <a:xfrm>
            <a:off x="721575" y="2513449"/>
            <a:ext cx="1757100" cy="3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900" b="1" dirty="0">
                <a:solidFill>
                  <a:schemeClr val="dk1"/>
                </a:solidFill>
                <a:latin typeface="Sora"/>
                <a:ea typeface="Sora"/>
                <a:cs typeface="Sora"/>
                <a:sym typeface="Sora"/>
              </a:rPr>
              <a:t>H-bridge</a:t>
            </a:r>
            <a:endParaRPr sz="1900" b="1" dirty="0">
              <a:solidFill>
                <a:schemeClr val="dk1"/>
              </a:solidFill>
              <a:latin typeface="Sora"/>
              <a:ea typeface="Sora"/>
              <a:cs typeface="Sora"/>
              <a:sym typeface="Sora"/>
            </a:endParaRPr>
          </a:p>
        </p:txBody>
      </p:sp>
      <p:sp>
        <p:nvSpPr>
          <p:cNvPr id="403" name="Google Shape;403;p35"/>
          <p:cNvSpPr txBox="1"/>
          <p:nvPr/>
        </p:nvSpPr>
        <p:spPr>
          <a:xfrm>
            <a:off x="6589150" y="1441450"/>
            <a:ext cx="2432100"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dirty="0">
                <a:solidFill>
                  <a:schemeClr val="dk1"/>
                </a:solidFill>
                <a:latin typeface="Sora"/>
                <a:ea typeface="Sora"/>
                <a:cs typeface="Sora"/>
                <a:sym typeface="Sora"/>
              </a:rPr>
              <a:t>Motors </a:t>
            </a:r>
            <a:endParaRPr sz="1900" b="1" dirty="0">
              <a:solidFill>
                <a:schemeClr val="dk1"/>
              </a:solidFill>
              <a:latin typeface="Sora"/>
              <a:ea typeface="Sora"/>
              <a:cs typeface="Sora"/>
              <a:sym typeface="Sora"/>
            </a:endParaRPr>
          </a:p>
        </p:txBody>
      </p:sp>
      <p:sp>
        <p:nvSpPr>
          <p:cNvPr id="404" name="Google Shape;404;p35"/>
          <p:cNvSpPr txBox="1"/>
          <p:nvPr/>
        </p:nvSpPr>
        <p:spPr>
          <a:xfrm>
            <a:off x="6589150" y="2436525"/>
            <a:ext cx="2475600"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a:solidFill>
                  <a:schemeClr val="dk1"/>
                </a:solidFill>
                <a:latin typeface="Sora"/>
                <a:ea typeface="Sora"/>
                <a:cs typeface="Sora"/>
                <a:sym typeface="Sora"/>
              </a:rPr>
              <a:t>Ultrasonic Sensor</a:t>
            </a:r>
            <a:endParaRPr sz="1900" b="1">
              <a:solidFill>
                <a:schemeClr val="dk1"/>
              </a:solidFill>
              <a:latin typeface="Sora"/>
              <a:ea typeface="Sora"/>
              <a:cs typeface="Sora"/>
              <a:sym typeface="Sora"/>
            </a:endParaRPr>
          </a:p>
        </p:txBody>
      </p:sp>
      <p:sp>
        <p:nvSpPr>
          <p:cNvPr id="405" name="Google Shape;405;p35"/>
          <p:cNvSpPr txBox="1"/>
          <p:nvPr/>
        </p:nvSpPr>
        <p:spPr>
          <a:xfrm>
            <a:off x="6588975" y="3549061"/>
            <a:ext cx="17571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a:solidFill>
                  <a:schemeClr val="dk1"/>
                </a:solidFill>
                <a:latin typeface="Sora"/>
                <a:ea typeface="Sora"/>
                <a:cs typeface="Sora"/>
                <a:sym typeface="Sora"/>
              </a:rPr>
              <a:t>Button</a:t>
            </a:r>
            <a:endParaRPr sz="1900" b="1">
              <a:solidFill>
                <a:schemeClr val="dk1"/>
              </a:solidFill>
              <a:latin typeface="Sora"/>
              <a:ea typeface="Sora"/>
              <a:cs typeface="Sora"/>
              <a:sym typeface="Sora"/>
            </a:endParaRPr>
          </a:p>
        </p:txBody>
      </p:sp>
      <p:sp>
        <p:nvSpPr>
          <p:cNvPr id="406" name="Google Shape;406;p35"/>
          <p:cNvSpPr txBox="1"/>
          <p:nvPr/>
        </p:nvSpPr>
        <p:spPr>
          <a:xfrm>
            <a:off x="797775" y="1744313"/>
            <a:ext cx="17571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Sora"/>
                <a:ea typeface="Sora"/>
                <a:cs typeface="Sora"/>
                <a:sym typeface="Sora"/>
              </a:rPr>
              <a:t>Microcontroller</a:t>
            </a:r>
            <a:endParaRPr sz="1200" dirty="0">
              <a:solidFill>
                <a:schemeClr val="dk1"/>
              </a:solidFill>
              <a:latin typeface="Sora"/>
              <a:ea typeface="Sora"/>
              <a:cs typeface="Sora"/>
              <a:sym typeface="Sora"/>
            </a:endParaRPr>
          </a:p>
        </p:txBody>
      </p:sp>
      <p:sp>
        <p:nvSpPr>
          <p:cNvPr id="407" name="Google Shape;407;p35"/>
          <p:cNvSpPr txBox="1"/>
          <p:nvPr/>
        </p:nvSpPr>
        <p:spPr>
          <a:xfrm>
            <a:off x="873975" y="2838986"/>
            <a:ext cx="1757100" cy="44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Sora"/>
                <a:ea typeface="Sora"/>
                <a:cs typeface="Sora"/>
                <a:sym typeface="Sora"/>
              </a:rPr>
              <a:t>Integrated Circuit</a:t>
            </a:r>
            <a:endParaRPr sz="1200">
              <a:solidFill>
                <a:schemeClr val="dk1"/>
              </a:solidFill>
              <a:latin typeface="Sora"/>
              <a:ea typeface="Sora"/>
              <a:cs typeface="Sora"/>
              <a:sym typeface="Sora"/>
            </a:endParaRPr>
          </a:p>
        </p:txBody>
      </p:sp>
      <p:sp>
        <p:nvSpPr>
          <p:cNvPr id="408" name="Google Shape;408;p35"/>
          <p:cNvSpPr txBox="1"/>
          <p:nvPr/>
        </p:nvSpPr>
        <p:spPr>
          <a:xfrm>
            <a:off x="6589150" y="1744313"/>
            <a:ext cx="17571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ra"/>
                <a:ea typeface="Sora"/>
                <a:cs typeface="Sora"/>
                <a:sym typeface="Sora"/>
              </a:rPr>
              <a:t>Allow car to move</a:t>
            </a:r>
            <a:endParaRPr sz="1200">
              <a:solidFill>
                <a:schemeClr val="dk1"/>
              </a:solidFill>
              <a:latin typeface="Sora"/>
              <a:ea typeface="Sora"/>
              <a:cs typeface="Sora"/>
              <a:sym typeface="Sora"/>
            </a:endParaRPr>
          </a:p>
        </p:txBody>
      </p:sp>
      <p:sp>
        <p:nvSpPr>
          <p:cNvPr id="409" name="Google Shape;409;p35"/>
          <p:cNvSpPr txBox="1"/>
          <p:nvPr/>
        </p:nvSpPr>
        <p:spPr>
          <a:xfrm>
            <a:off x="6589150" y="2763525"/>
            <a:ext cx="2010300" cy="47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latin typeface="Sora"/>
                <a:ea typeface="Sora"/>
                <a:cs typeface="Sora"/>
                <a:sym typeface="Sora"/>
              </a:rPr>
              <a:t>Measure distance to obstacles </a:t>
            </a:r>
            <a:endParaRPr sz="1200">
              <a:solidFill>
                <a:schemeClr val="dk1"/>
              </a:solidFill>
              <a:latin typeface="Sora"/>
              <a:ea typeface="Sora"/>
              <a:cs typeface="Sora"/>
              <a:sym typeface="Sora"/>
            </a:endParaRPr>
          </a:p>
        </p:txBody>
      </p:sp>
      <p:sp>
        <p:nvSpPr>
          <p:cNvPr id="410" name="Google Shape;410;p35"/>
          <p:cNvSpPr txBox="1"/>
          <p:nvPr/>
        </p:nvSpPr>
        <p:spPr>
          <a:xfrm>
            <a:off x="6588975" y="3893463"/>
            <a:ext cx="17571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ra"/>
                <a:ea typeface="Sora"/>
                <a:cs typeface="Sora"/>
                <a:sym typeface="Sora"/>
              </a:rPr>
              <a:t>Mode switching</a:t>
            </a:r>
            <a:endParaRPr sz="1200">
              <a:solidFill>
                <a:schemeClr val="dk1"/>
              </a:solidFill>
              <a:latin typeface="Sora"/>
              <a:ea typeface="Sora"/>
              <a:cs typeface="Sora"/>
              <a:sym typeface="Sora"/>
            </a:endParaRPr>
          </a:p>
        </p:txBody>
      </p:sp>
      <p:sp>
        <p:nvSpPr>
          <p:cNvPr id="411" name="Google Shape;411;p35"/>
          <p:cNvSpPr/>
          <p:nvPr/>
        </p:nvSpPr>
        <p:spPr>
          <a:xfrm>
            <a:off x="7952102" y="-1032057"/>
            <a:ext cx="2685600" cy="2685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35"/>
          <p:cNvPicPr preferRelativeResize="0"/>
          <p:nvPr/>
        </p:nvPicPr>
        <p:blipFill rotWithShape="1">
          <a:blip r:embed="rId3">
            <a:alphaModFix/>
          </a:blip>
          <a:srcRect l="9776" r="4841" b="6059"/>
          <a:stretch/>
        </p:blipFill>
        <p:spPr>
          <a:xfrm flipH="1">
            <a:off x="2631075" y="2188000"/>
            <a:ext cx="912275" cy="993701"/>
          </a:xfrm>
          <a:prstGeom prst="rect">
            <a:avLst/>
          </a:prstGeom>
          <a:noFill/>
          <a:ln>
            <a:noFill/>
          </a:ln>
        </p:spPr>
      </p:pic>
      <p:pic>
        <p:nvPicPr>
          <p:cNvPr id="413" name="Google Shape;413;p35"/>
          <p:cNvPicPr preferRelativeResize="0"/>
          <p:nvPr/>
        </p:nvPicPr>
        <p:blipFill rotWithShape="1">
          <a:blip r:embed="rId4">
            <a:alphaModFix/>
          </a:blip>
          <a:srcRect l="2342" t="1371" r="5414" b="1332"/>
          <a:stretch/>
        </p:blipFill>
        <p:spPr>
          <a:xfrm>
            <a:off x="2631125" y="1373137"/>
            <a:ext cx="988700" cy="704363"/>
          </a:xfrm>
          <a:prstGeom prst="rect">
            <a:avLst/>
          </a:prstGeom>
          <a:noFill/>
          <a:ln>
            <a:noFill/>
          </a:ln>
        </p:spPr>
      </p:pic>
      <p:pic>
        <p:nvPicPr>
          <p:cNvPr id="414" name="Google Shape;414;p35"/>
          <p:cNvPicPr preferRelativeResize="0"/>
          <p:nvPr/>
        </p:nvPicPr>
        <p:blipFill rotWithShape="1">
          <a:blip r:embed="rId5">
            <a:alphaModFix/>
          </a:blip>
          <a:srcRect l="18202" t="17017" r="18919" b="16012"/>
          <a:stretch/>
        </p:blipFill>
        <p:spPr>
          <a:xfrm>
            <a:off x="5627175" y="1296916"/>
            <a:ext cx="912250" cy="728683"/>
          </a:xfrm>
          <a:prstGeom prst="rect">
            <a:avLst/>
          </a:prstGeom>
          <a:noFill/>
          <a:ln>
            <a:noFill/>
          </a:ln>
        </p:spPr>
      </p:pic>
      <p:pic>
        <p:nvPicPr>
          <p:cNvPr id="415" name="Google Shape;415;p35"/>
          <p:cNvPicPr preferRelativeResize="0"/>
          <p:nvPr/>
        </p:nvPicPr>
        <p:blipFill rotWithShape="1">
          <a:blip r:embed="rId6">
            <a:alphaModFix/>
          </a:blip>
          <a:srcRect l="4487" t="25929" r="4296" b="16423"/>
          <a:stretch/>
        </p:blipFill>
        <p:spPr>
          <a:xfrm>
            <a:off x="5682976" y="2398500"/>
            <a:ext cx="906180" cy="572700"/>
          </a:xfrm>
          <a:prstGeom prst="rect">
            <a:avLst/>
          </a:prstGeom>
          <a:noFill/>
          <a:ln>
            <a:noFill/>
          </a:ln>
        </p:spPr>
      </p:pic>
      <p:pic>
        <p:nvPicPr>
          <p:cNvPr id="416" name="Google Shape;416;p35"/>
          <p:cNvPicPr preferRelativeResize="0"/>
          <p:nvPr/>
        </p:nvPicPr>
        <p:blipFill rotWithShape="1">
          <a:blip r:embed="rId7">
            <a:alphaModFix/>
          </a:blip>
          <a:srcRect l="16349" t="17369" r="15697" b="21167"/>
          <a:stretch/>
        </p:blipFill>
        <p:spPr>
          <a:xfrm>
            <a:off x="5730692" y="3344100"/>
            <a:ext cx="810732" cy="733350"/>
          </a:xfrm>
          <a:prstGeom prst="rect">
            <a:avLst/>
          </a:prstGeom>
          <a:noFill/>
          <a:ln>
            <a:noFill/>
          </a:ln>
        </p:spPr>
      </p:pic>
      <p:pic>
        <p:nvPicPr>
          <p:cNvPr id="417" name="Google Shape;417;p35"/>
          <p:cNvPicPr preferRelativeResize="0"/>
          <p:nvPr/>
        </p:nvPicPr>
        <p:blipFill>
          <a:blip r:embed="rId8">
            <a:alphaModFix/>
          </a:blip>
          <a:stretch>
            <a:fillRect/>
          </a:stretch>
        </p:blipFill>
        <p:spPr>
          <a:xfrm>
            <a:off x="-1114475" y="1925100"/>
            <a:ext cx="1962425" cy="1956667"/>
          </a:xfrm>
          <a:prstGeom prst="rect">
            <a:avLst/>
          </a:prstGeom>
          <a:noFill/>
          <a:ln>
            <a:noFill/>
          </a:ln>
        </p:spPr>
      </p:pic>
      <p:pic>
        <p:nvPicPr>
          <p:cNvPr id="418" name="Google Shape;418;p35"/>
          <p:cNvPicPr preferRelativeResize="0"/>
          <p:nvPr/>
        </p:nvPicPr>
        <p:blipFill rotWithShape="1">
          <a:blip r:embed="rId9">
            <a:alphaModFix/>
          </a:blip>
          <a:srcRect l="31166" r="31166"/>
          <a:stretch/>
        </p:blipFill>
        <p:spPr>
          <a:xfrm>
            <a:off x="3770462" y="1020262"/>
            <a:ext cx="1706064" cy="3255369"/>
          </a:xfrm>
          <a:prstGeom prst="rect">
            <a:avLst/>
          </a:prstGeom>
          <a:noFill/>
          <a:ln>
            <a:noFill/>
          </a:ln>
        </p:spPr>
      </p:pic>
      <p:sp>
        <p:nvSpPr>
          <p:cNvPr id="419" name="Google Shape;419;p35"/>
          <p:cNvSpPr txBox="1"/>
          <p:nvPr/>
        </p:nvSpPr>
        <p:spPr>
          <a:xfrm>
            <a:off x="873975" y="3580249"/>
            <a:ext cx="1757100" cy="379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Sora"/>
                <a:ea typeface="Sora"/>
                <a:cs typeface="Sora"/>
                <a:sym typeface="Sora"/>
              </a:rPr>
              <a:t>Led</a:t>
            </a:r>
            <a:endParaRPr sz="1900" b="1">
              <a:solidFill>
                <a:schemeClr val="dk1"/>
              </a:solidFill>
              <a:latin typeface="Sora"/>
              <a:ea typeface="Sora"/>
              <a:cs typeface="Sora"/>
              <a:sym typeface="Sora"/>
            </a:endParaRPr>
          </a:p>
        </p:txBody>
      </p:sp>
      <p:sp>
        <p:nvSpPr>
          <p:cNvPr id="420" name="Google Shape;420;p35"/>
          <p:cNvSpPr txBox="1"/>
          <p:nvPr/>
        </p:nvSpPr>
        <p:spPr>
          <a:xfrm>
            <a:off x="873975" y="3905773"/>
            <a:ext cx="1851834" cy="5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Sora"/>
                <a:ea typeface="Sora"/>
                <a:cs typeface="Sora"/>
                <a:sym typeface="Sora"/>
              </a:rPr>
              <a:t>Indicate activating the parking mode</a:t>
            </a:r>
            <a:endParaRPr sz="1200" dirty="0">
              <a:solidFill>
                <a:schemeClr val="dk1"/>
              </a:solidFill>
              <a:latin typeface="Sora"/>
              <a:ea typeface="Sora"/>
              <a:cs typeface="Sora"/>
              <a:sym typeface="Sora"/>
            </a:endParaRPr>
          </a:p>
        </p:txBody>
      </p:sp>
      <p:pic>
        <p:nvPicPr>
          <p:cNvPr id="421" name="Google Shape;421;p35"/>
          <p:cNvPicPr preferRelativeResize="0"/>
          <p:nvPr/>
        </p:nvPicPr>
        <p:blipFill rotWithShape="1">
          <a:blip r:embed="rId10">
            <a:alphaModFix/>
          </a:blip>
          <a:srcRect l="45916" t="13376" r="45673" b="12964"/>
          <a:stretch/>
        </p:blipFill>
        <p:spPr>
          <a:xfrm>
            <a:off x="2979975" y="3358625"/>
            <a:ext cx="273976" cy="10098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anim calcmode="lin" valueType="num">
                                      <p:cBhvr>
                                        <p:cTn id="8" dur="1000" fill="hold"/>
                                        <p:tgtEl>
                                          <p:spTgt spid="418"/>
                                        </p:tgtEl>
                                        <p:attrNameLst>
                                          <p:attrName>ppt_x</p:attrName>
                                        </p:attrNameLst>
                                      </p:cBhvr>
                                      <p:tavLst>
                                        <p:tav tm="0">
                                          <p:val>
                                            <p:strVal val="#ppt_x"/>
                                          </p:val>
                                        </p:tav>
                                        <p:tav tm="100000">
                                          <p:val>
                                            <p:strVal val="#ppt_x"/>
                                          </p:val>
                                        </p:tav>
                                      </p:tavLst>
                                    </p:anim>
                                    <p:anim calcmode="lin" valueType="num">
                                      <p:cBhvr>
                                        <p:cTn id="9" dur="1000" fill="hold"/>
                                        <p:tgtEl>
                                          <p:spTgt spid="4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1"/>
                                        </p:tgtEl>
                                        <p:attrNameLst>
                                          <p:attrName>style.visibility</p:attrName>
                                        </p:attrNameLst>
                                      </p:cBhvr>
                                      <p:to>
                                        <p:strVal val="visible"/>
                                      </p:to>
                                    </p:set>
                                    <p:animEffect transition="in" filter="fade">
                                      <p:cBhvr>
                                        <p:cTn id="14" dur="1000"/>
                                        <p:tgtEl>
                                          <p:spTgt spid="401"/>
                                        </p:tgtEl>
                                      </p:cBhvr>
                                    </p:animEffect>
                                    <p:anim calcmode="lin" valueType="num">
                                      <p:cBhvr>
                                        <p:cTn id="15" dur="1000" fill="hold"/>
                                        <p:tgtEl>
                                          <p:spTgt spid="401"/>
                                        </p:tgtEl>
                                        <p:attrNameLst>
                                          <p:attrName>ppt_x</p:attrName>
                                        </p:attrNameLst>
                                      </p:cBhvr>
                                      <p:tavLst>
                                        <p:tav tm="0">
                                          <p:val>
                                            <p:strVal val="#ppt_x"/>
                                          </p:val>
                                        </p:tav>
                                        <p:tav tm="100000">
                                          <p:val>
                                            <p:strVal val="#ppt_x"/>
                                          </p:val>
                                        </p:tav>
                                      </p:tavLst>
                                    </p:anim>
                                    <p:anim calcmode="lin" valueType="num">
                                      <p:cBhvr>
                                        <p:cTn id="16" dur="1000" fill="hold"/>
                                        <p:tgtEl>
                                          <p:spTgt spid="40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06"/>
                                        </p:tgtEl>
                                        <p:attrNameLst>
                                          <p:attrName>style.visibility</p:attrName>
                                        </p:attrNameLst>
                                      </p:cBhvr>
                                      <p:to>
                                        <p:strVal val="visible"/>
                                      </p:to>
                                    </p:set>
                                    <p:animEffect transition="in" filter="fade">
                                      <p:cBhvr>
                                        <p:cTn id="19" dur="1000"/>
                                        <p:tgtEl>
                                          <p:spTgt spid="406"/>
                                        </p:tgtEl>
                                      </p:cBhvr>
                                    </p:animEffect>
                                    <p:anim calcmode="lin" valueType="num">
                                      <p:cBhvr>
                                        <p:cTn id="20" dur="1000" fill="hold"/>
                                        <p:tgtEl>
                                          <p:spTgt spid="406"/>
                                        </p:tgtEl>
                                        <p:attrNameLst>
                                          <p:attrName>ppt_x</p:attrName>
                                        </p:attrNameLst>
                                      </p:cBhvr>
                                      <p:tavLst>
                                        <p:tav tm="0">
                                          <p:val>
                                            <p:strVal val="#ppt_x"/>
                                          </p:val>
                                        </p:tav>
                                        <p:tav tm="100000">
                                          <p:val>
                                            <p:strVal val="#ppt_x"/>
                                          </p:val>
                                        </p:tav>
                                      </p:tavLst>
                                    </p:anim>
                                    <p:anim calcmode="lin" valueType="num">
                                      <p:cBhvr>
                                        <p:cTn id="21" dur="1000" fill="hold"/>
                                        <p:tgtEl>
                                          <p:spTgt spid="4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13"/>
                                        </p:tgtEl>
                                        <p:attrNameLst>
                                          <p:attrName>style.visibility</p:attrName>
                                        </p:attrNameLst>
                                      </p:cBhvr>
                                      <p:to>
                                        <p:strVal val="visible"/>
                                      </p:to>
                                    </p:set>
                                    <p:animEffect transition="in" filter="fade">
                                      <p:cBhvr>
                                        <p:cTn id="24" dur="1000"/>
                                        <p:tgtEl>
                                          <p:spTgt spid="413"/>
                                        </p:tgtEl>
                                      </p:cBhvr>
                                    </p:animEffect>
                                    <p:anim calcmode="lin" valueType="num">
                                      <p:cBhvr>
                                        <p:cTn id="25" dur="1000" fill="hold"/>
                                        <p:tgtEl>
                                          <p:spTgt spid="413"/>
                                        </p:tgtEl>
                                        <p:attrNameLst>
                                          <p:attrName>ppt_x</p:attrName>
                                        </p:attrNameLst>
                                      </p:cBhvr>
                                      <p:tavLst>
                                        <p:tav tm="0">
                                          <p:val>
                                            <p:strVal val="#ppt_x"/>
                                          </p:val>
                                        </p:tav>
                                        <p:tav tm="100000">
                                          <p:val>
                                            <p:strVal val="#ppt_x"/>
                                          </p:val>
                                        </p:tav>
                                      </p:tavLst>
                                    </p:anim>
                                    <p:anim calcmode="lin" valueType="num">
                                      <p:cBhvr>
                                        <p:cTn id="26" dur="1000" fill="hold"/>
                                        <p:tgtEl>
                                          <p:spTgt spid="4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02"/>
                                        </p:tgtEl>
                                        <p:attrNameLst>
                                          <p:attrName>style.visibility</p:attrName>
                                        </p:attrNameLst>
                                      </p:cBhvr>
                                      <p:to>
                                        <p:strVal val="visible"/>
                                      </p:to>
                                    </p:set>
                                    <p:animEffect transition="in" filter="fade">
                                      <p:cBhvr>
                                        <p:cTn id="31" dur="1000"/>
                                        <p:tgtEl>
                                          <p:spTgt spid="402"/>
                                        </p:tgtEl>
                                      </p:cBhvr>
                                    </p:animEffect>
                                    <p:anim calcmode="lin" valueType="num">
                                      <p:cBhvr>
                                        <p:cTn id="32" dur="1000" fill="hold"/>
                                        <p:tgtEl>
                                          <p:spTgt spid="402"/>
                                        </p:tgtEl>
                                        <p:attrNameLst>
                                          <p:attrName>ppt_x</p:attrName>
                                        </p:attrNameLst>
                                      </p:cBhvr>
                                      <p:tavLst>
                                        <p:tav tm="0">
                                          <p:val>
                                            <p:strVal val="#ppt_x"/>
                                          </p:val>
                                        </p:tav>
                                        <p:tav tm="100000">
                                          <p:val>
                                            <p:strVal val="#ppt_x"/>
                                          </p:val>
                                        </p:tav>
                                      </p:tavLst>
                                    </p:anim>
                                    <p:anim calcmode="lin" valueType="num">
                                      <p:cBhvr>
                                        <p:cTn id="33" dur="1000" fill="hold"/>
                                        <p:tgtEl>
                                          <p:spTgt spid="40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07"/>
                                        </p:tgtEl>
                                        <p:attrNameLst>
                                          <p:attrName>style.visibility</p:attrName>
                                        </p:attrNameLst>
                                      </p:cBhvr>
                                      <p:to>
                                        <p:strVal val="visible"/>
                                      </p:to>
                                    </p:set>
                                    <p:animEffect transition="in" filter="fade">
                                      <p:cBhvr>
                                        <p:cTn id="36" dur="1000"/>
                                        <p:tgtEl>
                                          <p:spTgt spid="407"/>
                                        </p:tgtEl>
                                      </p:cBhvr>
                                    </p:animEffect>
                                    <p:anim calcmode="lin" valueType="num">
                                      <p:cBhvr>
                                        <p:cTn id="37" dur="1000" fill="hold"/>
                                        <p:tgtEl>
                                          <p:spTgt spid="407"/>
                                        </p:tgtEl>
                                        <p:attrNameLst>
                                          <p:attrName>ppt_x</p:attrName>
                                        </p:attrNameLst>
                                      </p:cBhvr>
                                      <p:tavLst>
                                        <p:tav tm="0">
                                          <p:val>
                                            <p:strVal val="#ppt_x"/>
                                          </p:val>
                                        </p:tav>
                                        <p:tav tm="100000">
                                          <p:val>
                                            <p:strVal val="#ppt_x"/>
                                          </p:val>
                                        </p:tav>
                                      </p:tavLst>
                                    </p:anim>
                                    <p:anim calcmode="lin" valueType="num">
                                      <p:cBhvr>
                                        <p:cTn id="38" dur="1000" fill="hold"/>
                                        <p:tgtEl>
                                          <p:spTgt spid="40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12"/>
                                        </p:tgtEl>
                                        <p:attrNameLst>
                                          <p:attrName>style.visibility</p:attrName>
                                        </p:attrNameLst>
                                      </p:cBhvr>
                                      <p:to>
                                        <p:strVal val="visible"/>
                                      </p:to>
                                    </p:set>
                                    <p:animEffect transition="in" filter="fade">
                                      <p:cBhvr>
                                        <p:cTn id="41" dur="1000"/>
                                        <p:tgtEl>
                                          <p:spTgt spid="412"/>
                                        </p:tgtEl>
                                      </p:cBhvr>
                                    </p:animEffect>
                                    <p:anim calcmode="lin" valueType="num">
                                      <p:cBhvr>
                                        <p:cTn id="42" dur="1000" fill="hold"/>
                                        <p:tgtEl>
                                          <p:spTgt spid="412"/>
                                        </p:tgtEl>
                                        <p:attrNameLst>
                                          <p:attrName>ppt_x</p:attrName>
                                        </p:attrNameLst>
                                      </p:cBhvr>
                                      <p:tavLst>
                                        <p:tav tm="0">
                                          <p:val>
                                            <p:strVal val="#ppt_x"/>
                                          </p:val>
                                        </p:tav>
                                        <p:tav tm="100000">
                                          <p:val>
                                            <p:strVal val="#ppt_x"/>
                                          </p:val>
                                        </p:tav>
                                      </p:tavLst>
                                    </p:anim>
                                    <p:anim calcmode="lin" valueType="num">
                                      <p:cBhvr>
                                        <p:cTn id="43" dur="1000" fill="hold"/>
                                        <p:tgtEl>
                                          <p:spTgt spid="4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419"/>
                                        </p:tgtEl>
                                        <p:attrNameLst>
                                          <p:attrName>style.visibility</p:attrName>
                                        </p:attrNameLst>
                                      </p:cBhvr>
                                      <p:to>
                                        <p:strVal val="visible"/>
                                      </p:to>
                                    </p:set>
                                    <p:animEffect transition="in" filter="fade">
                                      <p:cBhvr>
                                        <p:cTn id="48" dur="1000"/>
                                        <p:tgtEl>
                                          <p:spTgt spid="419"/>
                                        </p:tgtEl>
                                      </p:cBhvr>
                                    </p:animEffect>
                                    <p:anim calcmode="lin" valueType="num">
                                      <p:cBhvr>
                                        <p:cTn id="49" dur="1000" fill="hold"/>
                                        <p:tgtEl>
                                          <p:spTgt spid="419"/>
                                        </p:tgtEl>
                                        <p:attrNameLst>
                                          <p:attrName>ppt_x</p:attrName>
                                        </p:attrNameLst>
                                      </p:cBhvr>
                                      <p:tavLst>
                                        <p:tav tm="0">
                                          <p:val>
                                            <p:strVal val="#ppt_x"/>
                                          </p:val>
                                        </p:tav>
                                        <p:tav tm="100000">
                                          <p:val>
                                            <p:strVal val="#ppt_x"/>
                                          </p:val>
                                        </p:tav>
                                      </p:tavLst>
                                    </p:anim>
                                    <p:anim calcmode="lin" valueType="num">
                                      <p:cBhvr>
                                        <p:cTn id="50" dur="1000" fill="hold"/>
                                        <p:tgtEl>
                                          <p:spTgt spid="41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20"/>
                                        </p:tgtEl>
                                        <p:attrNameLst>
                                          <p:attrName>style.visibility</p:attrName>
                                        </p:attrNameLst>
                                      </p:cBhvr>
                                      <p:to>
                                        <p:strVal val="visible"/>
                                      </p:to>
                                    </p:set>
                                    <p:animEffect transition="in" filter="fade">
                                      <p:cBhvr>
                                        <p:cTn id="53" dur="1000"/>
                                        <p:tgtEl>
                                          <p:spTgt spid="420"/>
                                        </p:tgtEl>
                                      </p:cBhvr>
                                    </p:animEffect>
                                    <p:anim calcmode="lin" valueType="num">
                                      <p:cBhvr>
                                        <p:cTn id="54" dur="1000" fill="hold"/>
                                        <p:tgtEl>
                                          <p:spTgt spid="420"/>
                                        </p:tgtEl>
                                        <p:attrNameLst>
                                          <p:attrName>ppt_x</p:attrName>
                                        </p:attrNameLst>
                                      </p:cBhvr>
                                      <p:tavLst>
                                        <p:tav tm="0">
                                          <p:val>
                                            <p:strVal val="#ppt_x"/>
                                          </p:val>
                                        </p:tav>
                                        <p:tav tm="100000">
                                          <p:val>
                                            <p:strVal val="#ppt_x"/>
                                          </p:val>
                                        </p:tav>
                                      </p:tavLst>
                                    </p:anim>
                                    <p:anim calcmode="lin" valueType="num">
                                      <p:cBhvr>
                                        <p:cTn id="55" dur="1000" fill="hold"/>
                                        <p:tgtEl>
                                          <p:spTgt spid="42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21"/>
                                        </p:tgtEl>
                                        <p:attrNameLst>
                                          <p:attrName>style.visibility</p:attrName>
                                        </p:attrNameLst>
                                      </p:cBhvr>
                                      <p:to>
                                        <p:strVal val="visible"/>
                                      </p:to>
                                    </p:set>
                                    <p:animEffect transition="in" filter="fade">
                                      <p:cBhvr>
                                        <p:cTn id="58" dur="1000"/>
                                        <p:tgtEl>
                                          <p:spTgt spid="421"/>
                                        </p:tgtEl>
                                      </p:cBhvr>
                                    </p:animEffect>
                                    <p:anim calcmode="lin" valueType="num">
                                      <p:cBhvr>
                                        <p:cTn id="59" dur="1000" fill="hold"/>
                                        <p:tgtEl>
                                          <p:spTgt spid="421"/>
                                        </p:tgtEl>
                                        <p:attrNameLst>
                                          <p:attrName>ppt_x</p:attrName>
                                        </p:attrNameLst>
                                      </p:cBhvr>
                                      <p:tavLst>
                                        <p:tav tm="0">
                                          <p:val>
                                            <p:strVal val="#ppt_x"/>
                                          </p:val>
                                        </p:tav>
                                        <p:tav tm="100000">
                                          <p:val>
                                            <p:strVal val="#ppt_x"/>
                                          </p:val>
                                        </p:tav>
                                      </p:tavLst>
                                    </p:anim>
                                    <p:anim calcmode="lin" valueType="num">
                                      <p:cBhvr>
                                        <p:cTn id="60" dur="1000" fill="hold"/>
                                        <p:tgtEl>
                                          <p:spTgt spid="42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414"/>
                                        </p:tgtEl>
                                        <p:attrNameLst>
                                          <p:attrName>style.visibility</p:attrName>
                                        </p:attrNameLst>
                                      </p:cBhvr>
                                      <p:to>
                                        <p:strVal val="visible"/>
                                      </p:to>
                                    </p:set>
                                    <p:animEffect transition="in" filter="fade">
                                      <p:cBhvr>
                                        <p:cTn id="65" dur="1000"/>
                                        <p:tgtEl>
                                          <p:spTgt spid="414"/>
                                        </p:tgtEl>
                                      </p:cBhvr>
                                    </p:animEffect>
                                    <p:anim calcmode="lin" valueType="num">
                                      <p:cBhvr>
                                        <p:cTn id="66" dur="1000" fill="hold"/>
                                        <p:tgtEl>
                                          <p:spTgt spid="414"/>
                                        </p:tgtEl>
                                        <p:attrNameLst>
                                          <p:attrName>ppt_x</p:attrName>
                                        </p:attrNameLst>
                                      </p:cBhvr>
                                      <p:tavLst>
                                        <p:tav tm="0">
                                          <p:val>
                                            <p:strVal val="#ppt_x"/>
                                          </p:val>
                                        </p:tav>
                                        <p:tav tm="100000">
                                          <p:val>
                                            <p:strVal val="#ppt_x"/>
                                          </p:val>
                                        </p:tav>
                                      </p:tavLst>
                                    </p:anim>
                                    <p:anim calcmode="lin" valueType="num">
                                      <p:cBhvr>
                                        <p:cTn id="67" dur="1000" fill="hold"/>
                                        <p:tgtEl>
                                          <p:spTgt spid="414"/>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03"/>
                                        </p:tgtEl>
                                        <p:attrNameLst>
                                          <p:attrName>style.visibility</p:attrName>
                                        </p:attrNameLst>
                                      </p:cBhvr>
                                      <p:to>
                                        <p:strVal val="visible"/>
                                      </p:to>
                                    </p:set>
                                    <p:animEffect transition="in" filter="fade">
                                      <p:cBhvr>
                                        <p:cTn id="70" dur="1000"/>
                                        <p:tgtEl>
                                          <p:spTgt spid="403"/>
                                        </p:tgtEl>
                                      </p:cBhvr>
                                    </p:animEffect>
                                    <p:anim calcmode="lin" valueType="num">
                                      <p:cBhvr>
                                        <p:cTn id="71" dur="1000" fill="hold"/>
                                        <p:tgtEl>
                                          <p:spTgt spid="403"/>
                                        </p:tgtEl>
                                        <p:attrNameLst>
                                          <p:attrName>ppt_x</p:attrName>
                                        </p:attrNameLst>
                                      </p:cBhvr>
                                      <p:tavLst>
                                        <p:tav tm="0">
                                          <p:val>
                                            <p:strVal val="#ppt_x"/>
                                          </p:val>
                                        </p:tav>
                                        <p:tav tm="100000">
                                          <p:val>
                                            <p:strVal val="#ppt_x"/>
                                          </p:val>
                                        </p:tav>
                                      </p:tavLst>
                                    </p:anim>
                                    <p:anim calcmode="lin" valueType="num">
                                      <p:cBhvr>
                                        <p:cTn id="72" dur="1000" fill="hold"/>
                                        <p:tgtEl>
                                          <p:spTgt spid="40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408"/>
                                        </p:tgtEl>
                                        <p:attrNameLst>
                                          <p:attrName>style.visibility</p:attrName>
                                        </p:attrNameLst>
                                      </p:cBhvr>
                                      <p:to>
                                        <p:strVal val="visible"/>
                                      </p:to>
                                    </p:set>
                                    <p:animEffect transition="in" filter="fade">
                                      <p:cBhvr>
                                        <p:cTn id="75" dur="1000"/>
                                        <p:tgtEl>
                                          <p:spTgt spid="408"/>
                                        </p:tgtEl>
                                      </p:cBhvr>
                                    </p:animEffect>
                                    <p:anim calcmode="lin" valueType="num">
                                      <p:cBhvr>
                                        <p:cTn id="76" dur="1000" fill="hold"/>
                                        <p:tgtEl>
                                          <p:spTgt spid="408"/>
                                        </p:tgtEl>
                                        <p:attrNameLst>
                                          <p:attrName>ppt_x</p:attrName>
                                        </p:attrNameLst>
                                      </p:cBhvr>
                                      <p:tavLst>
                                        <p:tav tm="0">
                                          <p:val>
                                            <p:strVal val="#ppt_x"/>
                                          </p:val>
                                        </p:tav>
                                        <p:tav tm="100000">
                                          <p:val>
                                            <p:strVal val="#ppt_x"/>
                                          </p:val>
                                        </p:tav>
                                      </p:tavLst>
                                    </p:anim>
                                    <p:anim calcmode="lin" valueType="num">
                                      <p:cBhvr>
                                        <p:cTn id="77" dur="1000" fill="hold"/>
                                        <p:tgtEl>
                                          <p:spTgt spid="408"/>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415"/>
                                        </p:tgtEl>
                                        <p:attrNameLst>
                                          <p:attrName>style.visibility</p:attrName>
                                        </p:attrNameLst>
                                      </p:cBhvr>
                                      <p:to>
                                        <p:strVal val="visible"/>
                                      </p:to>
                                    </p:set>
                                    <p:animEffect transition="in" filter="fade">
                                      <p:cBhvr>
                                        <p:cTn id="82" dur="1000"/>
                                        <p:tgtEl>
                                          <p:spTgt spid="415"/>
                                        </p:tgtEl>
                                      </p:cBhvr>
                                    </p:animEffect>
                                    <p:anim calcmode="lin" valueType="num">
                                      <p:cBhvr>
                                        <p:cTn id="83" dur="1000" fill="hold"/>
                                        <p:tgtEl>
                                          <p:spTgt spid="415"/>
                                        </p:tgtEl>
                                        <p:attrNameLst>
                                          <p:attrName>ppt_x</p:attrName>
                                        </p:attrNameLst>
                                      </p:cBhvr>
                                      <p:tavLst>
                                        <p:tav tm="0">
                                          <p:val>
                                            <p:strVal val="#ppt_x"/>
                                          </p:val>
                                        </p:tav>
                                        <p:tav tm="100000">
                                          <p:val>
                                            <p:strVal val="#ppt_x"/>
                                          </p:val>
                                        </p:tav>
                                      </p:tavLst>
                                    </p:anim>
                                    <p:anim calcmode="lin" valueType="num">
                                      <p:cBhvr>
                                        <p:cTn id="84" dur="1000" fill="hold"/>
                                        <p:tgtEl>
                                          <p:spTgt spid="41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04"/>
                                        </p:tgtEl>
                                        <p:attrNameLst>
                                          <p:attrName>style.visibility</p:attrName>
                                        </p:attrNameLst>
                                      </p:cBhvr>
                                      <p:to>
                                        <p:strVal val="visible"/>
                                      </p:to>
                                    </p:set>
                                    <p:animEffect transition="in" filter="fade">
                                      <p:cBhvr>
                                        <p:cTn id="87" dur="1000"/>
                                        <p:tgtEl>
                                          <p:spTgt spid="404"/>
                                        </p:tgtEl>
                                      </p:cBhvr>
                                    </p:animEffect>
                                    <p:anim calcmode="lin" valueType="num">
                                      <p:cBhvr>
                                        <p:cTn id="88" dur="1000" fill="hold"/>
                                        <p:tgtEl>
                                          <p:spTgt spid="404"/>
                                        </p:tgtEl>
                                        <p:attrNameLst>
                                          <p:attrName>ppt_x</p:attrName>
                                        </p:attrNameLst>
                                      </p:cBhvr>
                                      <p:tavLst>
                                        <p:tav tm="0">
                                          <p:val>
                                            <p:strVal val="#ppt_x"/>
                                          </p:val>
                                        </p:tav>
                                        <p:tav tm="100000">
                                          <p:val>
                                            <p:strVal val="#ppt_x"/>
                                          </p:val>
                                        </p:tav>
                                      </p:tavLst>
                                    </p:anim>
                                    <p:anim calcmode="lin" valueType="num">
                                      <p:cBhvr>
                                        <p:cTn id="89" dur="1000" fill="hold"/>
                                        <p:tgtEl>
                                          <p:spTgt spid="40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09"/>
                                        </p:tgtEl>
                                        <p:attrNameLst>
                                          <p:attrName>style.visibility</p:attrName>
                                        </p:attrNameLst>
                                      </p:cBhvr>
                                      <p:to>
                                        <p:strVal val="visible"/>
                                      </p:to>
                                    </p:set>
                                    <p:animEffect transition="in" filter="fade">
                                      <p:cBhvr>
                                        <p:cTn id="92" dur="1000"/>
                                        <p:tgtEl>
                                          <p:spTgt spid="409"/>
                                        </p:tgtEl>
                                      </p:cBhvr>
                                    </p:animEffect>
                                    <p:anim calcmode="lin" valueType="num">
                                      <p:cBhvr>
                                        <p:cTn id="93" dur="1000" fill="hold"/>
                                        <p:tgtEl>
                                          <p:spTgt spid="409"/>
                                        </p:tgtEl>
                                        <p:attrNameLst>
                                          <p:attrName>ppt_x</p:attrName>
                                        </p:attrNameLst>
                                      </p:cBhvr>
                                      <p:tavLst>
                                        <p:tav tm="0">
                                          <p:val>
                                            <p:strVal val="#ppt_x"/>
                                          </p:val>
                                        </p:tav>
                                        <p:tav tm="100000">
                                          <p:val>
                                            <p:strVal val="#ppt_x"/>
                                          </p:val>
                                        </p:tav>
                                      </p:tavLst>
                                    </p:anim>
                                    <p:anim calcmode="lin" valueType="num">
                                      <p:cBhvr>
                                        <p:cTn id="94" dur="1000" fill="hold"/>
                                        <p:tgtEl>
                                          <p:spTgt spid="409"/>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16"/>
                                        </p:tgtEl>
                                        <p:attrNameLst>
                                          <p:attrName>style.visibility</p:attrName>
                                        </p:attrNameLst>
                                      </p:cBhvr>
                                      <p:to>
                                        <p:strVal val="visible"/>
                                      </p:to>
                                    </p:set>
                                    <p:animEffect transition="in" filter="fade">
                                      <p:cBhvr>
                                        <p:cTn id="99" dur="1000"/>
                                        <p:tgtEl>
                                          <p:spTgt spid="416"/>
                                        </p:tgtEl>
                                      </p:cBhvr>
                                    </p:animEffect>
                                    <p:anim calcmode="lin" valueType="num">
                                      <p:cBhvr>
                                        <p:cTn id="100" dur="1000" fill="hold"/>
                                        <p:tgtEl>
                                          <p:spTgt spid="416"/>
                                        </p:tgtEl>
                                        <p:attrNameLst>
                                          <p:attrName>ppt_x</p:attrName>
                                        </p:attrNameLst>
                                      </p:cBhvr>
                                      <p:tavLst>
                                        <p:tav tm="0">
                                          <p:val>
                                            <p:strVal val="#ppt_x"/>
                                          </p:val>
                                        </p:tav>
                                        <p:tav tm="100000">
                                          <p:val>
                                            <p:strVal val="#ppt_x"/>
                                          </p:val>
                                        </p:tav>
                                      </p:tavLst>
                                    </p:anim>
                                    <p:anim calcmode="lin" valueType="num">
                                      <p:cBhvr>
                                        <p:cTn id="101" dur="1000" fill="hold"/>
                                        <p:tgtEl>
                                          <p:spTgt spid="416"/>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05"/>
                                        </p:tgtEl>
                                        <p:attrNameLst>
                                          <p:attrName>style.visibility</p:attrName>
                                        </p:attrNameLst>
                                      </p:cBhvr>
                                      <p:to>
                                        <p:strVal val="visible"/>
                                      </p:to>
                                    </p:set>
                                    <p:animEffect transition="in" filter="fade">
                                      <p:cBhvr>
                                        <p:cTn id="104" dur="1000"/>
                                        <p:tgtEl>
                                          <p:spTgt spid="405"/>
                                        </p:tgtEl>
                                      </p:cBhvr>
                                    </p:animEffect>
                                    <p:anim calcmode="lin" valueType="num">
                                      <p:cBhvr>
                                        <p:cTn id="105" dur="1000" fill="hold"/>
                                        <p:tgtEl>
                                          <p:spTgt spid="405"/>
                                        </p:tgtEl>
                                        <p:attrNameLst>
                                          <p:attrName>ppt_x</p:attrName>
                                        </p:attrNameLst>
                                      </p:cBhvr>
                                      <p:tavLst>
                                        <p:tav tm="0">
                                          <p:val>
                                            <p:strVal val="#ppt_x"/>
                                          </p:val>
                                        </p:tav>
                                        <p:tav tm="100000">
                                          <p:val>
                                            <p:strVal val="#ppt_x"/>
                                          </p:val>
                                        </p:tav>
                                      </p:tavLst>
                                    </p:anim>
                                    <p:anim calcmode="lin" valueType="num">
                                      <p:cBhvr>
                                        <p:cTn id="106" dur="1000" fill="hold"/>
                                        <p:tgtEl>
                                          <p:spTgt spid="405"/>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410"/>
                                        </p:tgtEl>
                                        <p:attrNameLst>
                                          <p:attrName>style.visibility</p:attrName>
                                        </p:attrNameLst>
                                      </p:cBhvr>
                                      <p:to>
                                        <p:strVal val="visible"/>
                                      </p:to>
                                    </p:set>
                                    <p:animEffect transition="in" filter="fade">
                                      <p:cBhvr>
                                        <p:cTn id="109" dur="1000"/>
                                        <p:tgtEl>
                                          <p:spTgt spid="410"/>
                                        </p:tgtEl>
                                      </p:cBhvr>
                                    </p:animEffect>
                                    <p:anim calcmode="lin" valueType="num">
                                      <p:cBhvr>
                                        <p:cTn id="110" dur="1000" fill="hold"/>
                                        <p:tgtEl>
                                          <p:spTgt spid="410"/>
                                        </p:tgtEl>
                                        <p:attrNameLst>
                                          <p:attrName>ppt_x</p:attrName>
                                        </p:attrNameLst>
                                      </p:cBhvr>
                                      <p:tavLst>
                                        <p:tav tm="0">
                                          <p:val>
                                            <p:strVal val="#ppt_x"/>
                                          </p:val>
                                        </p:tav>
                                        <p:tav tm="100000">
                                          <p:val>
                                            <p:strVal val="#ppt_x"/>
                                          </p:val>
                                        </p:tav>
                                      </p:tavLst>
                                    </p:anim>
                                    <p:anim calcmode="lin" valueType="num">
                                      <p:cBhvr>
                                        <p:cTn id="111" dur="1000" fill="hold"/>
                                        <p:tgtEl>
                                          <p:spTgt spid="4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402" grpId="0"/>
      <p:bldP spid="403" grpId="0"/>
      <p:bldP spid="404" grpId="0"/>
      <p:bldP spid="405" grpId="0"/>
      <p:bldP spid="406" grpId="0"/>
      <p:bldP spid="407" grpId="0"/>
      <p:bldP spid="408" grpId="0"/>
      <p:bldP spid="409" grpId="0"/>
      <p:bldP spid="410" grpId="0"/>
      <p:bldP spid="419" grpId="0"/>
      <p:bldP spid="4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Design</a:t>
            </a:r>
            <a:endParaRPr/>
          </a:p>
        </p:txBody>
      </p:sp>
      <p:sp>
        <p:nvSpPr>
          <p:cNvPr id="427" name="Google Shape;427;p36"/>
          <p:cNvSpPr txBox="1"/>
          <p:nvPr/>
        </p:nvSpPr>
        <p:spPr>
          <a:xfrm>
            <a:off x="840725" y="1441450"/>
            <a:ext cx="1866600" cy="379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dirty="0">
                <a:solidFill>
                  <a:schemeClr val="dk1"/>
                </a:solidFill>
                <a:latin typeface="Sora"/>
                <a:ea typeface="Sora"/>
                <a:cs typeface="Sora"/>
                <a:sym typeface="Sora"/>
              </a:rPr>
              <a:t>Resistor</a:t>
            </a:r>
            <a:endParaRPr sz="1900" b="1" dirty="0">
              <a:solidFill>
                <a:schemeClr val="dk1"/>
              </a:solidFill>
              <a:latin typeface="Sora"/>
              <a:ea typeface="Sora"/>
              <a:cs typeface="Sora"/>
              <a:sym typeface="Sora"/>
            </a:endParaRPr>
          </a:p>
        </p:txBody>
      </p:sp>
      <p:sp>
        <p:nvSpPr>
          <p:cNvPr id="428" name="Google Shape;428;p36"/>
          <p:cNvSpPr txBox="1"/>
          <p:nvPr/>
        </p:nvSpPr>
        <p:spPr>
          <a:xfrm>
            <a:off x="797775" y="2513449"/>
            <a:ext cx="1757100" cy="379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Sora"/>
                <a:ea typeface="Sora"/>
                <a:cs typeface="Sora"/>
                <a:sym typeface="Sora"/>
              </a:rPr>
              <a:t>Wheel</a:t>
            </a:r>
            <a:endParaRPr sz="1900" b="1">
              <a:solidFill>
                <a:schemeClr val="dk1"/>
              </a:solidFill>
              <a:latin typeface="Sora"/>
              <a:ea typeface="Sora"/>
              <a:cs typeface="Sora"/>
              <a:sym typeface="Sora"/>
            </a:endParaRPr>
          </a:p>
        </p:txBody>
      </p:sp>
      <p:sp>
        <p:nvSpPr>
          <p:cNvPr id="429" name="Google Shape;429;p36"/>
          <p:cNvSpPr txBox="1"/>
          <p:nvPr/>
        </p:nvSpPr>
        <p:spPr>
          <a:xfrm>
            <a:off x="606150" y="3549050"/>
            <a:ext cx="21009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900" b="1">
                <a:solidFill>
                  <a:schemeClr val="dk1"/>
                </a:solidFill>
                <a:latin typeface="Sora"/>
                <a:ea typeface="Sora"/>
                <a:cs typeface="Sora"/>
                <a:sym typeface="Sora"/>
              </a:rPr>
              <a:t>Lithium Battery</a:t>
            </a:r>
            <a:endParaRPr sz="1900" b="1">
              <a:solidFill>
                <a:schemeClr val="dk1"/>
              </a:solidFill>
              <a:latin typeface="Sora"/>
              <a:ea typeface="Sora"/>
              <a:cs typeface="Sora"/>
              <a:sym typeface="Sora"/>
            </a:endParaRPr>
          </a:p>
        </p:txBody>
      </p:sp>
      <p:sp>
        <p:nvSpPr>
          <p:cNvPr id="430" name="Google Shape;430;p36"/>
          <p:cNvSpPr txBox="1"/>
          <p:nvPr/>
        </p:nvSpPr>
        <p:spPr>
          <a:xfrm>
            <a:off x="6589150" y="1365250"/>
            <a:ext cx="2432100" cy="3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a:solidFill>
                  <a:schemeClr val="dk1"/>
                </a:solidFill>
                <a:latin typeface="Sora"/>
                <a:ea typeface="Sora"/>
                <a:cs typeface="Sora"/>
                <a:sym typeface="Sora"/>
              </a:rPr>
              <a:t>Jumper Wires</a:t>
            </a:r>
            <a:endParaRPr sz="1900" b="1">
              <a:solidFill>
                <a:schemeClr val="dk1"/>
              </a:solidFill>
              <a:latin typeface="Sora"/>
              <a:ea typeface="Sora"/>
              <a:cs typeface="Sora"/>
              <a:sym typeface="Sora"/>
            </a:endParaRPr>
          </a:p>
        </p:txBody>
      </p:sp>
      <p:sp>
        <p:nvSpPr>
          <p:cNvPr id="431" name="Google Shape;431;p36"/>
          <p:cNvSpPr txBox="1"/>
          <p:nvPr/>
        </p:nvSpPr>
        <p:spPr>
          <a:xfrm>
            <a:off x="6588975" y="3549061"/>
            <a:ext cx="17571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900" b="1">
                <a:solidFill>
                  <a:schemeClr val="dk1"/>
                </a:solidFill>
                <a:latin typeface="Sora"/>
                <a:ea typeface="Sora"/>
                <a:cs typeface="Sora"/>
                <a:sym typeface="Sora"/>
              </a:rPr>
              <a:t>Car Body</a:t>
            </a:r>
            <a:endParaRPr sz="1900" b="1">
              <a:solidFill>
                <a:schemeClr val="dk1"/>
              </a:solidFill>
              <a:latin typeface="Sora"/>
              <a:ea typeface="Sora"/>
              <a:cs typeface="Sora"/>
              <a:sym typeface="Sora"/>
            </a:endParaRPr>
          </a:p>
        </p:txBody>
      </p:sp>
      <p:sp>
        <p:nvSpPr>
          <p:cNvPr id="432" name="Google Shape;432;p36"/>
          <p:cNvSpPr txBox="1"/>
          <p:nvPr/>
        </p:nvSpPr>
        <p:spPr>
          <a:xfrm>
            <a:off x="950175" y="1820513"/>
            <a:ext cx="17571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Sora"/>
                <a:ea typeface="Sora"/>
                <a:cs typeface="Sora"/>
                <a:sym typeface="Sora"/>
              </a:rPr>
              <a:t>Lower voltage</a:t>
            </a:r>
            <a:endParaRPr sz="1200" dirty="0">
              <a:solidFill>
                <a:schemeClr val="dk1"/>
              </a:solidFill>
              <a:latin typeface="Sora"/>
              <a:ea typeface="Sora"/>
              <a:cs typeface="Sora"/>
              <a:sym typeface="Sora"/>
            </a:endParaRPr>
          </a:p>
        </p:txBody>
      </p:sp>
      <p:sp>
        <p:nvSpPr>
          <p:cNvPr id="433" name="Google Shape;433;p36"/>
          <p:cNvSpPr txBox="1"/>
          <p:nvPr/>
        </p:nvSpPr>
        <p:spPr>
          <a:xfrm>
            <a:off x="797775" y="2915173"/>
            <a:ext cx="1757100" cy="5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Sora"/>
                <a:ea typeface="Sora"/>
                <a:cs typeface="Sora"/>
                <a:sym typeface="Sora"/>
              </a:rPr>
              <a:t>Move car from point to another</a:t>
            </a:r>
            <a:endParaRPr sz="1200">
              <a:solidFill>
                <a:schemeClr val="dk1"/>
              </a:solidFill>
              <a:latin typeface="Sora"/>
              <a:ea typeface="Sora"/>
              <a:cs typeface="Sora"/>
              <a:sym typeface="Sora"/>
            </a:endParaRPr>
          </a:p>
        </p:txBody>
      </p:sp>
      <p:sp>
        <p:nvSpPr>
          <p:cNvPr id="434" name="Google Shape;434;p36"/>
          <p:cNvSpPr txBox="1"/>
          <p:nvPr/>
        </p:nvSpPr>
        <p:spPr>
          <a:xfrm>
            <a:off x="712400" y="3969650"/>
            <a:ext cx="1918800" cy="52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Sora"/>
                <a:ea typeface="Sora"/>
                <a:cs typeface="Sora"/>
                <a:sym typeface="Sora"/>
              </a:rPr>
              <a:t>Power Supply for the system</a:t>
            </a:r>
            <a:endParaRPr sz="1200">
              <a:solidFill>
                <a:schemeClr val="dk1"/>
              </a:solidFill>
              <a:latin typeface="Sora"/>
              <a:ea typeface="Sora"/>
              <a:cs typeface="Sora"/>
              <a:sym typeface="Sora"/>
            </a:endParaRPr>
          </a:p>
        </p:txBody>
      </p:sp>
      <p:sp>
        <p:nvSpPr>
          <p:cNvPr id="435" name="Google Shape;435;p36"/>
          <p:cNvSpPr txBox="1"/>
          <p:nvPr/>
        </p:nvSpPr>
        <p:spPr>
          <a:xfrm>
            <a:off x="6589150" y="1744325"/>
            <a:ext cx="22101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ra"/>
                <a:ea typeface="Sora"/>
                <a:cs typeface="Sora"/>
                <a:sym typeface="Sora"/>
              </a:rPr>
              <a:t>For electrical connections</a:t>
            </a:r>
            <a:endParaRPr sz="1200">
              <a:solidFill>
                <a:schemeClr val="dk1"/>
              </a:solidFill>
              <a:latin typeface="Sora"/>
              <a:ea typeface="Sora"/>
              <a:cs typeface="Sora"/>
              <a:sym typeface="Sora"/>
            </a:endParaRPr>
          </a:p>
        </p:txBody>
      </p:sp>
      <p:sp>
        <p:nvSpPr>
          <p:cNvPr id="436" name="Google Shape;436;p36"/>
          <p:cNvSpPr txBox="1"/>
          <p:nvPr/>
        </p:nvSpPr>
        <p:spPr>
          <a:xfrm>
            <a:off x="6588975" y="3969663"/>
            <a:ext cx="1757100" cy="4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Sora"/>
                <a:ea typeface="Sora"/>
                <a:cs typeface="Sora"/>
                <a:sym typeface="Sora"/>
              </a:rPr>
              <a:t>Physical Structure</a:t>
            </a:r>
            <a:endParaRPr sz="1200">
              <a:solidFill>
                <a:schemeClr val="dk1"/>
              </a:solidFill>
              <a:latin typeface="Sora"/>
              <a:ea typeface="Sora"/>
              <a:cs typeface="Sora"/>
              <a:sym typeface="Sora"/>
            </a:endParaRPr>
          </a:p>
        </p:txBody>
      </p:sp>
      <p:sp>
        <p:nvSpPr>
          <p:cNvPr id="437" name="Google Shape;437;p36"/>
          <p:cNvSpPr/>
          <p:nvPr/>
        </p:nvSpPr>
        <p:spPr>
          <a:xfrm>
            <a:off x="7952102" y="-1032057"/>
            <a:ext cx="2685600" cy="2685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8" name="Google Shape;438;p36"/>
          <p:cNvPicPr preferRelativeResize="0"/>
          <p:nvPr/>
        </p:nvPicPr>
        <p:blipFill>
          <a:blip r:embed="rId3">
            <a:alphaModFix/>
          </a:blip>
          <a:stretch>
            <a:fillRect/>
          </a:stretch>
        </p:blipFill>
        <p:spPr>
          <a:xfrm>
            <a:off x="-1114475" y="1925100"/>
            <a:ext cx="1962425" cy="1956667"/>
          </a:xfrm>
          <a:prstGeom prst="rect">
            <a:avLst/>
          </a:prstGeom>
          <a:noFill/>
          <a:ln>
            <a:noFill/>
          </a:ln>
        </p:spPr>
      </p:pic>
      <p:pic>
        <p:nvPicPr>
          <p:cNvPr id="439" name="Google Shape;439;p36"/>
          <p:cNvPicPr preferRelativeResize="0"/>
          <p:nvPr/>
        </p:nvPicPr>
        <p:blipFill rotWithShape="1">
          <a:blip r:embed="rId4">
            <a:alphaModFix/>
          </a:blip>
          <a:srcRect l="31166" r="31166"/>
          <a:stretch/>
        </p:blipFill>
        <p:spPr>
          <a:xfrm>
            <a:off x="3770462" y="1020262"/>
            <a:ext cx="1706064" cy="3255369"/>
          </a:xfrm>
          <a:prstGeom prst="rect">
            <a:avLst/>
          </a:prstGeom>
          <a:noFill/>
          <a:ln>
            <a:noFill/>
          </a:ln>
        </p:spPr>
      </p:pic>
      <p:pic>
        <p:nvPicPr>
          <p:cNvPr id="440" name="Google Shape;440;p36"/>
          <p:cNvPicPr preferRelativeResize="0"/>
          <p:nvPr/>
        </p:nvPicPr>
        <p:blipFill rotWithShape="1">
          <a:blip r:embed="rId5">
            <a:alphaModFix/>
          </a:blip>
          <a:srcRect l="16054" t="12824" r="8994" b="17928"/>
          <a:stretch/>
        </p:blipFill>
        <p:spPr>
          <a:xfrm>
            <a:off x="2560932" y="1369375"/>
            <a:ext cx="1006118" cy="806375"/>
          </a:xfrm>
          <a:prstGeom prst="rect">
            <a:avLst/>
          </a:prstGeom>
          <a:noFill/>
          <a:ln>
            <a:noFill/>
          </a:ln>
        </p:spPr>
      </p:pic>
      <p:pic>
        <p:nvPicPr>
          <p:cNvPr id="441" name="Google Shape;441;p36"/>
          <p:cNvPicPr preferRelativeResize="0"/>
          <p:nvPr/>
        </p:nvPicPr>
        <p:blipFill rotWithShape="1">
          <a:blip r:embed="rId6">
            <a:alphaModFix/>
          </a:blip>
          <a:srcRect l="80385" t="16196" r="6478" b="49898"/>
          <a:stretch/>
        </p:blipFill>
        <p:spPr>
          <a:xfrm rot="7200014">
            <a:off x="3002889" y="3407923"/>
            <a:ext cx="373897" cy="965134"/>
          </a:xfrm>
          <a:prstGeom prst="rect">
            <a:avLst/>
          </a:prstGeom>
          <a:noFill/>
          <a:ln>
            <a:noFill/>
          </a:ln>
        </p:spPr>
      </p:pic>
      <p:pic>
        <p:nvPicPr>
          <p:cNvPr id="442" name="Google Shape;442;p36"/>
          <p:cNvPicPr preferRelativeResize="0"/>
          <p:nvPr/>
        </p:nvPicPr>
        <p:blipFill rotWithShape="1">
          <a:blip r:embed="rId7">
            <a:alphaModFix/>
          </a:blip>
          <a:srcRect l="6045" t="17799" r="8688" b="13848"/>
          <a:stretch/>
        </p:blipFill>
        <p:spPr>
          <a:xfrm>
            <a:off x="5499724" y="1280734"/>
            <a:ext cx="1066225" cy="854766"/>
          </a:xfrm>
          <a:prstGeom prst="rect">
            <a:avLst/>
          </a:prstGeom>
          <a:noFill/>
          <a:ln>
            <a:noFill/>
          </a:ln>
        </p:spPr>
      </p:pic>
      <p:sp>
        <p:nvSpPr>
          <p:cNvPr id="443" name="Google Shape;443;p36"/>
          <p:cNvSpPr txBox="1"/>
          <p:nvPr/>
        </p:nvSpPr>
        <p:spPr>
          <a:xfrm>
            <a:off x="6522113" y="2457249"/>
            <a:ext cx="1757100" cy="419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900" b="1">
                <a:solidFill>
                  <a:schemeClr val="dk1"/>
                </a:solidFill>
                <a:latin typeface="Sora"/>
                <a:ea typeface="Sora"/>
                <a:cs typeface="Sora"/>
                <a:sym typeface="Sora"/>
              </a:rPr>
              <a:t>Breadboard</a:t>
            </a:r>
            <a:endParaRPr sz="1900" b="1">
              <a:solidFill>
                <a:schemeClr val="dk1"/>
              </a:solidFill>
              <a:latin typeface="Sora"/>
              <a:ea typeface="Sora"/>
              <a:cs typeface="Sora"/>
              <a:sym typeface="Sora"/>
            </a:endParaRPr>
          </a:p>
        </p:txBody>
      </p:sp>
      <p:sp>
        <p:nvSpPr>
          <p:cNvPr id="444" name="Google Shape;444;p36"/>
          <p:cNvSpPr txBox="1"/>
          <p:nvPr/>
        </p:nvSpPr>
        <p:spPr>
          <a:xfrm>
            <a:off x="6615900" y="2877850"/>
            <a:ext cx="21072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Sora"/>
                <a:ea typeface="Sora"/>
                <a:cs typeface="Sora"/>
                <a:sym typeface="Sora"/>
              </a:rPr>
              <a:t>Reconfigurable Platform</a:t>
            </a:r>
            <a:endParaRPr sz="1200">
              <a:solidFill>
                <a:schemeClr val="dk1"/>
              </a:solidFill>
              <a:latin typeface="Sora"/>
              <a:ea typeface="Sora"/>
              <a:cs typeface="Sora"/>
              <a:sym typeface="Sora"/>
            </a:endParaRPr>
          </a:p>
        </p:txBody>
      </p:sp>
      <p:pic>
        <p:nvPicPr>
          <p:cNvPr id="445" name="Google Shape;445;p36"/>
          <p:cNvPicPr preferRelativeResize="0"/>
          <p:nvPr/>
        </p:nvPicPr>
        <p:blipFill rotWithShape="1">
          <a:blip r:embed="rId8">
            <a:alphaModFix/>
          </a:blip>
          <a:srcRect l="14984" t="14198" r="19724" b="15856"/>
          <a:stretch/>
        </p:blipFill>
        <p:spPr>
          <a:xfrm>
            <a:off x="5679925" y="2413188"/>
            <a:ext cx="912275" cy="733362"/>
          </a:xfrm>
          <a:prstGeom prst="rect">
            <a:avLst/>
          </a:prstGeom>
          <a:noFill/>
          <a:ln>
            <a:noFill/>
          </a:ln>
        </p:spPr>
      </p:pic>
      <p:pic>
        <p:nvPicPr>
          <p:cNvPr id="446" name="Google Shape;446;p36"/>
          <p:cNvPicPr preferRelativeResize="0"/>
          <p:nvPr/>
        </p:nvPicPr>
        <p:blipFill rotWithShape="1">
          <a:blip r:embed="rId9">
            <a:alphaModFix/>
          </a:blip>
          <a:srcRect l="10669" t="5785" r="11793" b="4100"/>
          <a:stretch/>
        </p:blipFill>
        <p:spPr>
          <a:xfrm flipH="1">
            <a:off x="2707050" y="2353323"/>
            <a:ext cx="860000" cy="954127"/>
          </a:xfrm>
          <a:prstGeom prst="rect">
            <a:avLst/>
          </a:prstGeom>
          <a:noFill/>
          <a:ln>
            <a:noFill/>
          </a:ln>
        </p:spPr>
      </p:pic>
      <p:pic>
        <p:nvPicPr>
          <p:cNvPr id="447" name="Google Shape;447;p36"/>
          <p:cNvPicPr preferRelativeResize="0"/>
          <p:nvPr/>
        </p:nvPicPr>
        <p:blipFill rotWithShape="1">
          <a:blip r:embed="rId10">
            <a:alphaModFix/>
          </a:blip>
          <a:srcRect l="1891" r="1096" b="4058"/>
          <a:stretch/>
        </p:blipFill>
        <p:spPr>
          <a:xfrm>
            <a:off x="5521000" y="3455195"/>
            <a:ext cx="1066225" cy="77543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1000"/>
                                        <p:tgtEl>
                                          <p:spTgt spid="427"/>
                                        </p:tgtEl>
                                      </p:cBhvr>
                                    </p:animEffect>
                                    <p:anim calcmode="lin" valueType="num">
                                      <p:cBhvr>
                                        <p:cTn id="8" dur="1000" fill="hold"/>
                                        <p:tgtEl>
                                          <p:spTgt spid="427"/>
                                        </p:tgtEl>
                                        <p:attrNameLst>
                                          <p:attrName>ppt_x</p:attrName>
                                        </p:attrNameLst>
                                      </p:cBhvr>
                                      <p:tavLst>
                                        <p:tav tm="0">
                                          <p:val>
                                            <p:strVal val="#ppt_x"/>
                                          </p:val>
                                        </p:tav>
                                        <p:tav tm="100000">
                                          <p:val>
                                            <p:strVal val="#ppt_x"/>
                                          </p:val>
                                        </p:tav>
                                      </p:tavLst>
                                    </p:anim>
                                    <p:anim calcmode="lin" valueType="num">
                                      <p:cBhvr>
                                        <p:cTn id="9" dur="1000" fill="hold"/>
                                        <p:tgtEl>
                                          <p:spTgt spid="4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32"/>
                                        </p:tgtEl>
                                        <p:attrNameLst>
                                          <p:attrName>style.visibility</p:attrName>
                                        </p:attrNameLst>
                                      </p:cBhvr>
                                      <p:to>
                                        <p:strVal val="visible"/>
                                      </p:to>
                                    </p:set>
                                    <p:animEffect transition="in" filter="fade">
                                      <p:cBhvr>
                                        <p:cTn id="12" dur="1000"/>
                                        <p:tgtEl>
                                          <p:spTgt spid="432"/>
                                        </p:tgtEl>
                                      </p:cBhvr>
                                    </p:animEffect>
                                    <p:anim calcmode="lin" valueType="num">
                                      <p:cBhvr>
                                        <p:cTn id="13" dur="1000" fill="hold"/>
                                        <p:tgtEl>
                                          <p:spTgt spid="432"/>
                                        </p:tgtEl>
                                        <p:attrNameLst>
                                          <p:attrName>ppt_x</p:attrName>
                                        </p:attrNameLst>
                                      </p:cBhvr>
                                      <p:tavLst>
                                        <p:tav tm="0">
                                          <p:val>
                                            <p:strVal val="#ppt_x"/>
                                          </p:val>
                                        </p:tav>
                                        <p:tav tm="100000">
                                          <p:val>
                                            <p:strVal val="#ppt_x"/>
                                          </p:val>
                                        </p:tav>
                                      </p:tavLst>
                                    </p:anim>
                                    <p:anim calcmode="lin" valueType="num">
                                      <p:cBhvr>
                                        <p:cTn id="14" dur="1000" fill="hold"/>
                                        <p:tgtEl>
                                          <p:spTgt spid="43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0"/>
                                        </p:tgtEl>
                                        <p:attrNameLst>
                                          <p:attrName>style.visibility</p:attrName>
                                        </p:attrNameLst>
                                      </p:cBhvr>
                                      <p:to>
                                        <p:strVal val="visible"/>
                                      </p:to>
                                    </p:set>
                                    <p:animEffect transition="in" filter="fade">
                                      <p:cBhvr>
                                        <p:cTn id="17" dur="1000"/>
                                        <p:tgtEl>
                                          <p:spTgt spid="440"/>
                                        </p:tgtEl>
                                      </p:cBhvr>
                                    </p:animEffect>
                                    <p:anim calcmode="lin" valueType="num">
                                      <p:cBhvr>
                                        <p:cTn id="18" dur="1000" fill="hold"/>
                                        <p:tgtEl>
                                          <p:spTgt spid="440"/>
                                        </p:tgtEl>
                                        <p:attrNameLst>
                                          <p:attrName>ppt_x</p:attrName>
                                        </p:attrNameLst>
                                      </p:cBhvr>
                                      <p:tavLst>
                                        <p:tav tm="0">
                                          <p:val>
                                            <p:strVal val="#ppt_x"/>
                                          </p:val>
                                        </p:tav>
                                        <p:tav tm="100000">
                                          <p:val>
                                            <p:strVal val="#ppt_x"/>
                                          </p:val>
                                        </p:tav>
                                      </p:tavLst>
                                    </p:anim>
                                    <p:anim calcmode="lin" valueType="num">
                                      <p:cBhvr>
                                        <p:cTn id="19" dur="1000" fill="hold"/>
                                        <p:tgtEl>
                                          <p:spTgt spid="44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28"/>
                                        </p:tgtEl>
                                        <p:attrNameLst>
                                          <p:attrName>style.visibility</p:attrName>
                                        </p:attrNameLst>
                                      </p:cBhvr>
                                      <p:to>
                                        <p:strVal val="visible"/>
                                      </p:to>
                                    </p:set>
                                    <p:animEffect transition="in" filter="fade">
                                      <p:cBhvr>
                                        <p:cTn id="24" dur="1000"/>
                                        <p:tgtEl>
                                          <p:spTgt spid="428"/>
                                        </p:tgtEl>
                                      </p:cBhvr>
                                    </p:animEffect>
                                    <p:anim calcmode="lin" valueType="num">
                                      <p:cBhvr>
                                        <p:cTn id="25" dur="1000" fill="hold"/>
                                        <p:tgtEl>
                                          <p:spTgt spid="428"/>
                                        </p:tgtEl>
                                        <p:attrNameLst>
                                          <p:attrName>ppt_x</p:attrName>
                                        </p:attrNameLst>
                                      </p:cBhvr>
                                      <p:tavLst>
                                        <p:tav tm="0">
                                          <p:val>
                                            <p:strVal val="#ppt_x"/>
                                          </p:val>
                                        </p:tav>
                                        <p:tav tm="100000">
                                          <p:val>
                                            <p:strVal val="#ppt_x"/>
                                          </p:val>
                                        </p:tav>
                                      </p:tavLst>
                                    </p:anim>
                                    <p:anim calcmode="lin" valueType="num">
                                      <p:cBhvr>
                                        <p:cTn id="26" dur="1000" fill="hold"/>
                                        <p:tgtEl>
                                          <p:spTgt spid="4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33"/>
                                        </p:tgtEl>
                                        <p:attrNameLst>
                                          <p:attrName>style.visibility</p:attrName>
                                        </p:attrNameLst>
                                      </p:cBhvr>
                                      <p:to>
                                        <p:strVal val="visible"/>
                                      </p:to>
                                    </p:set>
                                    <p:animEffect transition="in" filter="fade">
                                      <p:cBhvr>
                                        <p:cTn id="29" dur="1000"/>
                                        <p:tgtEl>
                                          <p:spTgt spid="433"/>
                                        </p:tgtEl>
                                      </p:cBhvr>
                                    </p:animEffect>
                                    <p:anim calcmode="lin" valueType="num">
                                      <p:cBhvr>
                                        <p:cTn id="30" dur="1000" fill="hold"/>
                                        <p:tgtEl>
                                          <p:spTgt spid="433"/>
                                        </p:tgtEl>
                                        <p:attrNameLst>
                                          <p:attrName>ppt_x</p:attrName>
                                        </p:attrNameLst>
                                      </p:cBhvr>
                                      <p:tavLst>
                                        <p:tav tm="0">
                                          <p:val>
                                            <p:strVal val="#ppt_x"/>
                                          </p:val>
                                        </p:tav>
                                        <p:tav tm="100000">
                                          <p:val>
                                            <p:strVal val="#ppt_x"/>
                                          </p:val>
                                        </p:tav>
                                      </p:tavLst>
                                    </p:anim>
                                    <p:anim calcmode="lin" valueType="num">
                                      <p:cBhvr>
                                        <p:cTn id="31" dur="1000" fill="hold"/>
                                        <p:tgtEl>
                                          <p:spTgt spid="4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46"/>
                                        </p:tgtEl>
                                        <p:attrNameLst>
                                          <p:attrName>style.visibility</p:attrName>
                                        </p:attrNameLst>
                                      </p:cBhvr>
                                      <p:to>
                                        <p:strVal val="visible"/>
                                      </p:to>
                                    </p:set>
                                    <p:animEffect transition="in" filter="fade">
                                      <p:cBhvr>
                                        <p:cTn id="34" dur="1000"/>
                                        <p:tgtEl>
                                          <p:spTgt spid="446"/>
                                        </p:tgtEl>
                                      </p:cBhvr>
                                    </p:animEffect>
                                    <p:anim calcmode="lin" valueType="num">
                                      <p:cBhvr>
                                        <p:cTn id="35" dur="1000" fill="hold"/>
                                        <p:tgtEl>
                                          <p:spTgt spid="446"/>
                                        </p:tgtEl>
                                        <p:attrNameLst>
                                          <p:attrName>ppt_x</p:attrName>
                                        </p:attrNameLst>
                                      </p:cBhvr>
                                      <p:tavLst>
                                        <p:tav tm="0">
                                          <p:val>
                                            <p:strVal val="#ppt_x"/>
                                          </p:val>
                                        </p:tav>
                                        <p:tav tm="100000">
                                          <p:val>
                                            <p:strVal val="#ppt_x"/>
                                          </p:val>
                                        </p:tav>
                                      </p:tavLst>
                                    </p:anim>
                                    <p:anim calcmode="lin" valueType="num">
                                      <p:cBhvr>
                                        <p:cTn id="36" dur="1000" fill="hold"/>
                                        <p:tgtEl>
                                          <p:spTgt spid="44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29"/>
                                        </p:tgtEl>
                                        <p:attrNameLst>
                                          <p:attrName>style.visibility</p:attrName>
                                        </p:attrNameLst>
                                      </p:cBhvr>
                                      <p:to>
                                        <p:strVal val="visible"/>
                                      </p:to>
                                    </p:set>
                                    <p:animEffect transition="in" filter="fade">
                                      <p:cBhvr>
                                        <p:cTn id="41" dur="1000"/>
                                        <p:tgtEl>
                                          <p:spTgt spid="429"/>
                                        </p:tgtEl>
                                      </p:cBhvr>
                                    </p:animEffect>
                                    <p:anim calcmode="lin" valueType="num">
                                      <p:cBhvr>
                                        <p:cTn id="42" dur="1000" fill="hold"/>
                                        <p:tgtEl>
                                          <p:spTgt spid="429"/>
                                        </p:tgtEl>
                                        <p:attrNameLst>
                                          <p:attrName>ppt_x</p:attrName>
                                        </p:attrNameLst>
                                      </p:cBhvr>
                                      <p:tavLst>
                                        <p:tav tm="0">
                                          <p:val>
                                            <p:strVal val="#ppt_x"/>
                                          </p:val>
                                        </p:tav>
                                        <p:tav tm="100000">
                                          <p:val>
                                            <p:strVal val="#ppt_x"/>
                                          </p:val>
                                        </p:tav>
                                      </p:tavLst>
                                    </p:anim>
                                    <p:anim calcmode="lin" valueType="num">
                                      <p:cBhvr>
                                        <p:cTn id="43" dur="1000" fill="hold"/>
                                        <p:tgtEl>
                                          <p:spTgt spid="42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34"/>
                                        </p:tgtEl>
                                        <p:attrNameLst>
                                          <p:attrName>style.visibility</p:attrName>
                                        </p:attrNameLst>
                                      </p:cBhvr>
                                      <p:to>
                                        <p:strVal val="visible"/>
                                      </p:to>
                                    </p:set>
                                    <p:animEffect transition="in" filter="fade">
                                      <p:cBhvr>
                                        <p:cTn id="46" dur="1000"/>
                                        <p:tgtEl>
                                          <p:spTgt spid="434"/>
                                        </p:tgtEl>
                                      </p:cBhvr>
                                    </p:animEffect>
                                    <p:anim calcmode="lin" valueType="num">
                                      <p:cBhvr>
                                        <p:cTn id="47" dur="1000" fill="hold"/>
                                        <p:tgtEl>
                                          <p:spTgt spid="434"/>
                                        </p:tgtEl>
                                        <p:attrNameLst>
                                          <p:attrName>ppt_x</p:attrName>
                                        </p:attrNameLst>
                                      </p:cBhvr>
                                      <p:tavLst>
                                        <p:tav tm="0">
                                          <p:val>
                                            <p:strVal val="#ppt_x"/>
                                          </p:val>
                                        </p:tav>
                                        <p:tav tm="100000">
                                          <p:val>
                                            <p:strVal val="#ppt_x"/>
                                          </p:val>
                                        </p:tav>
                                      </p:tavLst>
                                    </p:anim>
                                    <p:anim calcmode="lin" valueType="num">
                                      <p:cBhvr>
                                        <p:cTn id="48" dur="1000" fill="hold"/>
                                        <p:tgtEl>
                                          <p:spTgt spid="43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41"/>
                                        </p:tgtEl>
                                        <p:attrNameLst>
                                          <p:attrName>style.visibility</p:attrName>
                                        </p:attrNameLst>
                                      </p:cBhvr>
                                      <p:to>
                                        <p:strVal val="visible"/>
                                      </p:to>
                                    </p:set>
                                    <p:animEffect transition="in" filter="fade">
                                      <p:cBhvr>
                                        <p:cTn id="51" dur="1000"/>
                                        <p:tgtEl>
                                          <p:spTgt spid="441"/>
                                        </p:tgtEl>
                                      </p:cBhvr>
                                    </p:animEffect>
                                    <p:anim calcmode="lin" valueType="num">
                                      <p:cBhvr>
                                        <p:cTn id="52" dur="1000" fill="hold"/>
                                        <p:tgtEl>
                                          <p:spTgt spid="441"/>
                                        </p:tgtEl>
                                        <p:attrNameLst>
                                          <p:attrName>ppt_x</p:attrName>
                                        </p:attrNameLst>
                                      </p:cBhvr>
                                      <p:tavLst>
                                        <p:tav tm="0">
                                          <p:val>
                                            <p:strVal val="#ppt_x"/>
                                          </p:val>
                                        </p:tav>
                                        <p:tav tm="100000">
                                          <p:val>
                                            <p:strVal val="#ppt_x"/>
                                          </p:val>
                                        </p:tav>
                                      </p:tavLst>
                                    </p:anim>
                                    <p:anim calcmode="lin" valueType="num">
                                      <p:cBhvr>
                                        <p:cTn id="53" dur="1000" fill="hold"/>
                                        <p:tgtEl>
                                          <p:spTgt spid="44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42"/>
                                        </p:tgtEl>
                                        <p:attrNameLst>
                                          <p:attrName>style.visibility</p:attrName>
                                        </p:attrNameLst>
                                      </p:cBhvr>
                                      <p:to>
                                        <p:strVal val="visible"/>
                                      </p:to>
                                    </p:set>
                                    <p:animEffect transition="in" filter="fade">
                                      <p:cBhvr>
                                        <p:cTn id="58" dur="1000"/>
                                        <p:tgtEl>
                                          <p:spTgt spid="442"/>
                                        </p:tgtEl>
                                      </p:cBhvr>
                                    </p:animEffect>
                                    <p:anim calcmode="lin" valueType="num">
                                      <p:cBhvr>
                                        <p:cTn id="59" dur="1000" fill="hold"/>
                                        <p:tgtEl>
                                          <p:spTgt spid="442"/>
                                        </p:tgtEl>
                                        <p:attrNameLst>
                                          <p:attrName>ppt_x</p:attrName>
                                        </p:attrNameLst>
                                      </p:cBhvr>
                                      <p:tavLst>
                                        <p:tav tm="0">
                                          <p:val>
                                            <p:strVal val="#ppt_x"/>
                                          </p:val>
                                        </p:tav>
                                        <p:tav tm="100000">
                                          <p:val>
                                            <p:strVal val="#ppt_x"/>
                                          </p:val>
                                        </p:tav>
                                      </p:tavLst>
                                    </p:anim>
                                    <p:anim calcmode="lin" valueType="num">
                                      <p:cBhvr>
                                        <p:cTn id="60" dur="1000" fill="hold"/>
                                        <p:tgtEl>
                                          <p:spTgt spid="4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30"/>
                                        </p:tgtEl>
                                        <p:attrNameLst>
                                          <p:attrName>style.visibility</p:attrName>
                                        </p:attrNameLst>
                                      </p:cBhvr>
                                      <p:to>
                                        <p:strVal val="visible"/>
                                      </p:to>
                                    </p:set>
                                    <p:animEffect transition="in" filter="fade">
                                      <p:cBhvr>
                                        <p:cTn id="63" dur="1000"/>
                                        <p:tgtEl>
                                          <p:spTgt spid="430"/>
                                        </p:tgtEl>
                                      </p:cBhvr>
                                    </p:animEffect>
                                    <p:anim calcmode="lin" valueType="num">
                                      <p:cBhvr>
                                        <p:cTn id="64" dur="1000" fill="hold"/>
                                        <p:tgtEl>
                                          <p:spTgt spid="430"/>
                                        </p:tgtEl>
                                        <p:attrNameLst>
                                          <p:attrName>ppt_x</p:attrName>
                                        </p:attrNameLst>
                                      </p:cBhvr>
                                      <p:tavLst>
                                        <p:tav tm="0">
                                          <p:val>
                                            <p:strVal val="#ppt_x"/>
                                          </p:val>
                                        </p:tav>
                                        <p:tav tm="100000">
                                          <p:val>
                                            <p:strVal val="#ppt_x"/>
                                          </p:val>
                                        </p:tav>
                                      </p:tavLst>
                                    </p:anim>
                                    <p:anim calcmode="lin" valueType="num">
                                      <p:cBhvr>
                                        <p:cTn id="65" dur="1000" fill="hold"/>
                                        <p:tgtEl>
                                          <p:spTgt spid="4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35"/>
                                        </p:tgtEl>
                                        <p:attrNameLst>
                                          <p:attrName>style.visibility</p:attrName>
                                        </p:attrNameLst>
                                      </p:cBhvr>
                                      <p:to>
                                        <p:strVal val="visible"/>
                                      </p:to>
                                    </p:set>
                                    <p:animEffect transition="in" filter="fade">
                                      <p:cBhvr>
                                        <p:cTn id="68" dur="1000"/>
                                        <p:tgtEl>
                                          <p:spTgt spid="435"/>
                                        </p:tgtEl>
                                      </p:cBhvr>
                                    </p:animEffect>
                                    <p:anim calcmode="lin" valueType="num">
                                      <p:cBhvr>
                                        <p:cTn id="69" dur="1000" fill="hold"/>
                                        <p:tgtEl>
                                          <p:spTgt spid="435"/>
                                        </p:tgtEl>
                                        <p:attrNameLst>
                                          <p:attrName>ppt_x</p:attrName>
                                        </p:attrNameLst>
                                      </p:cBhvr>
                                      <p:tavLst>
                                        <p:tav tm="0">
                                          <p:val>
                                            <p:strVal val="#ppt_x"/>
                                          </p:val>
                                        </p:tav>
                                        <p:tav tm="100000">
                                          <p:val>
                                            <p:strVal val="#ppt_x"/>
                                          </p:val>
                                        </p:tav>
                                      </p:tavLst>
                                    </p:anim>
                                    <p:anim calcmode="lin" valueType="num">
                                      <p:cBhvr>
                                        <p:cTn id="70" dur="1000" fill="hold"/>
                                        <p:tgtEl>
                                          <p:spTgt spid="43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45"/>
                                        </p:tgtEl>
                                        <p:attrNameLst>
                                          <p:attrName>style.visibility</p:attrName>
                                        </p:attrNameLst>
                                      </p:cBhvr>
                                      <p:to>
                                        <p:strVal val="visible"/>
                                      </p:to>
                                    </p:set>
                                    <p:animEffect transition="in" filter="fade">
                                      <p:cBhvr>
                                        <p:cTn id="75" dur="1000"/>
                                        <p:tgtEl>
                                          <p:spTgt spid="445"/>
                                        </p:tgtEl>
                                      </p:cBhvr>
                                    </p:animEffect>
                                    <p:anim calcmode="lin" valueType="num">
                                      <p:cBhvr>
                                        <p:cTn id="76" dur="1000" fill="hold"/>
                                        <p:tgtEl>
                                          <p:spTgt spid="445"/>
                                        </p:tgtEl>
                                        <p:attrNameLst>
                                          <p:attrName>ppt_x</p:attrName>
                                        </p:attrNameLst>
                                      </p:cBhvr>
                                      <p:tavLst>
                                        <p:tav tm="0">
                                          <p:val>
                                            <p:strVal val="#ppt_x"/>
                                          </p:val>
                                        </p:tav>
                                        <p:tav tm="100000">
                                          <p:val>
                                            <p:strVal val="#ppt_x"/>
                                          </p:val>
                                        </p:tav>
                                      </p:tavLst>
                                    </p:anim>
                                    <p:anim calcmode="lin" valueType="num">
                                      <p:cBhvr>
                                        <p:cTn id="77" dur="1000" fill="hold"/>
                                        <p:tgtEl>
                                          <p:spTgt spid="44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443"/>
                                        </p:tgtEl>
                                        <p:attrNameLst>
                                          <p:attrName>style.visibility</p:attrName>
                                        </p:attrNameLst>
                                      </p:cBhvr>
                                      <p:to>
                                        <p:strVal val="visible"/>
                                      </p:to>
                                    </p:set>
                                    <p:animEffect transition="in" filter="fade">
                                      <p:cBhvr>
                                        <p:cTn id="80" dur="1000"/>
                                        <p:tgtEl>
                                          <p:spTgt spid="443"/>
                                        </p:tgtEl>
                                      </p:cBhvr>
                                    </p:animEffect>
                                    <p:anim calcmode="lin" valueType="num">
                                      <p:cBhvr>
                                        <p:cTn id="81" dur="1000" fill="hold"/>
                                        <p:tgtEl>
                                          <p:spTgt spid="443"/>
                                        </p:tgtEl>
                                        <p:attrNameLst>
                                          <p:attrName>ppt_x</p:attrName>
                                        </p:attrNameLst>
                                      </p:cBhvr>
                                      <p:tavLst>
                                        <p:tav tm="0">
                                          <p:val>
                                            <p:strVal val="#ppt_x"/>
                                          </p:val>
                                        </p:tav>
                                        <p:tav tm="100000">
                                          <p:val>
                                            <p:strVal val="#ppt_x"/>
                                          </p:val>
                                        </p:tav>
                                      </p:tavLst>
                                    </p:anim>
                                    <p:anim calcmode="lin" valueType="num">
                                      <p:cBhvr>
                                        <p:cTn id="82" dur="1000" fill="hold"/>
                                        <p:tgtEl>
                                          <p:spTgt spid="44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44"/>
                                        </p:tgtEl>
                                        <p:attrNameLst>
                                          <p:attrName>style.visibility</p:attrName>
                                        </p:attrNameLst>
                                      </p:cBhvr>
                                      <p:to>
                                        <p:strVal val="visible"/>
                                      </p:to>
                                    </p:set>
                                    <p:animEffect transition="in" filter="fade">
                                      <p:cBhvr>
                                        <p:cTn id="85" dur="1000"/>
                                        <p:tgtEl>
                                          <p:spTgt spid="444"/>
                                        </p:tgtEl>
                                      </p:cBhvr>
                                    </p:animEffect>
                                    <p:anim calcmode="lin" valueType="num">
                                      <p:cBhvr>
                                        <p:cTn id="86" dur="1000" fill="hold"/>
                                        <p:tgtEl>
                                          <p:spTgt spid="444"/>
                                        </p:tgtEl>
                                        <p:attrNameLst>
                                          <p:attrName>ppt_x</p:attrName>
                                        </p:attrNameLst>
                                      </p:cBhvr>
                                      <p:tavLst>
                                        <p:tav tm="0">
                                          <p:val>
                                            <p:strVal val="#ppt_x"/>
                                          </p:val>
                                        </p:tav>
                                        <p:tav tm="100000">
                                          <p:val>
                                            <p:strVal val="#ppt_x"/>
                                          </p:val>
                                        </p:tav>
                                      </p:tavLst>
                                    </p:anim>
                                    <p:anim calcmode="lin" valueType="num">
                                      <p:cBhvr>
                                        <p:cTn id="87" dur="1000" fill="hold"/>
                                        <p:tgtEl>
                                          <p:spTgt spid="444"/>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47"/>
                                        </p:tgtEl>
                                        <p:attrNameLst>
                                          <p:attrName>style.visibility</p:attrName>
                                        </p:attrNameLst>
                                      </p:cBhvr>
                                      <p:to>
                                        <p:strVal val="visible"/>
                                      </p:to>
                                    </p:set>
                                    <p:animEffect transition="in" filter="fade">
                                      <p:cBhvr>
                                        <p:cTn id="92" dur="1000"/>
                                        <p:tgtEl>
                                          <p:spTgt spid="447"/>
                                        </p:tgtEl>
                                      </p:cBhvr>
                                    </p:animEffect>
                                    <p:anim calcmode="lin" valueType="num">
                                      <p:cBhvr>
                                        <p:cTn id="93" dur="1000" fill="hold"/>
                                        <p:tgtEl>
                                          <p:spTgt spid="447"/>
                                        </p:tgtEl>
                                        <p:attrNameLst>
                                          <p:attrName>ppt_x</p:attrName>
                                        </p:attrNameLst>
                                      </p:cBhvr>
                                      <p:tavLst>
                                        <p:tav tm="0">
                                          <p:val>
                                            <p:strVal val="#ppt_x"/>
                                          </p:val>
                                        </p:tav>
                                        <p:tav tm="100000">
                                          <p:val>
                                            <p:strVal val="#ppt_x"/>
                                          </p:val>
                                        </p:tav>
                                      </p:tavLst>
                                    </p:anim>
                                    <p:anim calcmode="lin" valueType="num">
                                      <p:cBhvr>
                                        <p:cTn id="94" dur="1000" fill="hold"/>
                                        <p:tgtEl>
                                          <p:spTgt spid="44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31"/>
                                        </p:tgtEl>
                                        <p:attrNameLst>
                                          <p:attrName>style.visibility</p:attrName>
                                        </p:attrNameLst>
                                      </p:cBhvr>
                                      <p:to>
                                        <p:strVal val="visible"/>
                                      </p:to>
                                    </p:set>
                                    <p:animEffect transition="in" filter="fade">
                                      <p:cBhvr>
                                        <p:cTn id="97" dur="1000"/>
                                        <p:tgtEl>
                                          <p:spTgt spid="431"/>
                                        </p:tgtEl>
                                      </p:cBhvr>
                                    </p:animEffect>
                                    <p:anim calcmode="lin" valueType="num">
                                      <p:cBhvr>
                                        <p:cTn id="98" dur="1000" fill="hold"/>
                                        <p:tgtEl>
                                          <p:spTgt spid="431"/>
                                        </p:tgtEl>
                                        <p:attrNameLst>
                                          <p:attrName>ppt_x</p:attrName>
                                        </p:attrNameLst>
                                      </p:cBhvr>
                                      <p:tavLst>
                                        <p:tav tm="0">
                                          <p:val>
                                            <p:strVal val="#ppt_x"/>
                                          </p:val>
                                        </p:tav>
                                        <p:tav tm="100000">
                                          <p:val>
                                            <p:strVal val="#ppt_x"/>
                                          </p:val>
                                        </p:tav>
                                      </p:tavLst>
                                    </p:anim>
                                    <p:anim calcmode="lin" valueType="num">
                                      <p:cBhvr>
                                        <p:cTn id="99" dur="1000" fill="hold"/>
                                        <p:tgtEl>
                                          <p:spTgt spid="43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36"/>
                                        </p:tgtEl>
                                        <p:attrNameLst>
                                          <p:attrName>style.visibility</p:attrName>
                                        </p:attrNameLst>
                                      </p:cBhvr>
                                      <p:to>
                                        <p:strVal val="visible"/>
                                      </p:to>
                                    </p:set>
                                    <p:animEffect transition="in" filter="fade">
                                      <p:cBhvr>
                                        <p:cTn id="102" dur="1000"/>
                                        <p:tgtEl>
                                          <p:spTgt spid="436"/>
                                        </p:tgtEl>
                                      </p:cBhvr>
                                    </p:animEffect>
                                    <p:anim calcmode="lin" valueType="num">
                                      <p:cBhvr>
                                        <p:cTn id="103" dur="1000" fill="hold"/>
                                        <p:tgtEl>
                                          <p:spTgt spid="436"/>
                                        </p:tgtEl>
                                        <p:attrNameLst>
                                          <p:attrName>ppt_x</p:attrName>
                                        </p:attrNameLst>
                                      </p:cBhvr>
                                      <p:tavLst>
                                        <p:tav tm="0">
                                          <p:val>
                                            <p:strVal val="#ppt_x"/>
                                          </p:val>
                                        </p:tav>
                                        <p:tav tm="100000">
                                          <p:val>
                                            <p:strVal val="#ppt_x"/>
                                          </p:val>
                                        </p:tav>
                                      </p:tavLst>
                                    </p:anim>
                                    <p:anim calcmode="lin" valueType="num">
                                      <p:cBhvr>
                                        <p:cTn id="104" dur="1000" fill="hold"/>
                                        <p:tgtEl>
                                          <p:spTgt spid="4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p:bldP spid="428" grpId="0"/>
      <p:bldP spid="429" grpId="0"/>
      <p:bldP spid="430" grpId="0"/>
      <p:bldP spid="431" grpId="0"/>
      <p:bldP spid="432" grpId="0"/>
      <p:bldP spid="433" grpId="0"/>
      <p:bldP spid="434" grpId="0"/>
      <p:bldP spid="435" grpId="0"/>
      <p:bldP spid="436" grpId="0"/>
      <p:bldP spid="443" grpId="0"/>
      <p:bldP spid="444" grpId="0"/>
    </p:bldLst>
  </p:timing>
</p:sld>
</file>

<file path=ppt/theme/theme1.xml><?xml version="1.0" encoding="utf-8"?>
<a:theme xmlns:a="http://schemas.openxmlformats.org/drawingml/2006/main" name="Autonomous Driving Technology Pitch Deck by Slidesgo">
  <a:themeElements>
    <a:clrScheme name="Simple Light">
      <a:dk1>
        <a:srgbClr val="FFFFFF"/>
      </a:dk1>
      <a:lt1>
        <a:srgbClr val="131524"/>
      </a:lt1>
      <a:dk2>
        <a:srgbClr val="F47065"/>
      </a:dk2>
      <a:lt2>
        <a:srgbClr val="FBCAC4"/>
      </a:lt2>
      <a:accent1>
        <a:srgbClr val="7191D2"/>
      </a:accent1>
      <a:accent2>
        <a:srgbClr val="594DAA"/>
      </a:accent2>
      <a:accent3>
        <a:srgbClr val="1C2548"/>
      </a:accent3>
      <a:accent4>
        <a:srgbClr val="7740A4"/>
      </a:accent4>
      <a:accent5>
        <a:srgbClr val="754289"/>
      </a:accent5>
      <a:accent6>
        <a:srgbClr val="4024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836</Words>
  <Application>Microsoft Office PowerPoint</Application>
  <PresentationFormat>On-screen Show (16:9)</PresentationFormat>
  <Paragraphs>188</Paragraphs>
  <Slides>25</Slides>
  <Notes>25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Sora</vt:lpstr>
      <vt:lpstr>Arial</vt:lpstr>
      <vt:lpstr>Manrope</vt:lpstr>
      <vt:lpstr>Sora Light</vt:lpstr>
      <vt:lpstr>Nunito Light</vt:lpstr>
      <vt:lpstr>Autonomous Driving Technology Pitch Deck by Slidesgo</vt:lpstr>
      <vt:lpstr>Obstacle Avoiding and Auto-Parking Car  </vt:lpstr>
      <vt:lpstr>Team Members</vt:lpstr>
      <vt:lpstr>Table of contents</vt:lpstr>
      <vt:lpstr>Problem Description</vt:lpstr>
      <vt:lpstr>Problem Description</vt:lpstr>
      <vt:lpstr>Challenges Faced in Tasks</vt:lpstr>
      <vt:lpstr>System Design</vt:lpstr>
      <vt:lpstr>System Design</vt:lpstr>
      <vt:lpstr>System Design</vt:lpstr>
      <vt:lpstr>Solution Implementation</vt:lpstr>
      <vt:lpstr>Obstacle Avoidance </vt:lpstr>
      <vt:lpstr>2. Auto Parallel Parking</vt:lpstr>
      <vt:lpstr>Flowchart</vt:lpstr>
      <vt:lpstr>Obstacle Avoidance</vt:lpstr>
      <vt:lpstr>Parallel Auto-parking</vt:lpstr>
      <vt:lpstr>Cost Analysis</vt:lpstr>
      <vt:lpstr>Cost Analysis</vt:lpstr>
      <vt:lpstr>Cost Analysis</vt:lpstr>
      <vt:lpstr>Ultrasonic Sensor or Camera ?</vt:lpstr>
      <vt:lpstr>Task Videos</vt:lpstr>
      <vt:lpstr>Obstacle Avoidance</vt:lpstr>
      <vt:lpstr>Parallel Auto-Parking</vt:lpstr>
      <vt:lpstr>Conclusion</vt:lpstr>
      <vt:lpstr>Coclusion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Obstacle Avoiding and Auto-Parking Car  </dc:title>
  <dc:creator>Aya Yassien</dc:creator>
  <cp:lastModifiedBy>es-AmanyFathy2024</cp:lastModifiedBy>
  <cp:revision>1</cp:revision>
  <dcterms:modified xsi:type="dcterms:W3CDTF">2024-05-23T11:09:13Z</dcterms:modified>
</cp:coreProperties>
</file>